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59"/>
  </p:notesMasterIdLst>
  <p:handoutMasterIdLst>
    <p:handoutMasterId r:id="rId60"/>
  </p:handoutMasterIdLst>
  <p:sldIdLst>
    <p:sldId id="256" r:id="rId5"/>
    <p:sldId id="269" r:id="rId6"/>
    <p:sldId id="723" r:id="rId7"/>
    <p:sldId id="756" r:id="rId8"/>
    <p:sldId id="755" r:id="rId9"/>
    <p:sldId id="727" r:id="rId10"/>
    <p:sldId id="770" r:id="rId11"/>
    <p:sldId id="771" r:id="rId12"/>
    <p:sldId id="804" r:id="rId13"/>
    <p:sldId id="773" r:id="rId14"/>
    <p:sldId id="781" r:id="rId15"/>
    <p:sldId id="774" r:id="rId16"/>
    <p:sldId id="775" r:id="rId17"/>
    <p:sldId id="777" r:id="rId18"/>
    <p:sldId id="811" r:id="rId19"/>
    <p:sldId id="812" r:id="rId20"/>
    <p:sldId id="776" r:id="rId21"/>
    <p:sldId id="759" r:id="rId22"/>
    <p:sldId id="779" r:id="rId23"/>
    <p:sldId id="778" r:id="rId24"/>
    <p:sldId id="780" r:id="rId25"/>
    <p:sldId id="762" r:id="rId26"/>
    <p:sldId id="764" r:id="rId27"/>
    <p:sldId id="765" r:id="rId28"/>
    <p:sldId id="263" r:id="rId29"/>
    <p:sldId id="766" r:id="rId30"/>
    <p:sldId id="786" r:id="rId31"/>
    <p:sldId id="787" r:id="rId32"/>
    <p:sldId id="788" r:id="rId33"/>
    <p:sldId id="789" r:id="rId34"/>
    <p:sldId id="790" r:id="rId35"/>
    <p:sldId id="714" r:id="rId36"/>
    <p:sldId id="769" r:id="rId37"/>
    <p:sldId id="767" r:id="rId38"/>
    <p:sldId id="791" r:id="rId39"/>
    <p:sldId id="793" r:id="rId40"/>
    <p:sldId id="794" r:id="rId41"/>
    <p:sldId id="805" r:id="rId42"/>
    <p:sldId id="806" r:id="rId43"/>
    <p:sldId id="808" r:id="rId44"/>
    <p:sldId id="797" r:id="rId45"/>
    <p:sldId id="810" r:id="rId46"/>
    <p:sldId id="809" r:id="rId47"/>
    <p:sldId id="798" r:id="rId48"/>
    <p:sldId id="800" r:id="rId49"/>
    <p:sldId id="801" r:id="rId50"/>
    <p:sldId id="802" r:id="rId51"/>
    <p:sldId id="803" r:id="rId52"/>
    <p:sldId id="795" r:id="rId53"/>
    <p:sldId id="796" r:id="rId54"/>
    <p:sldId id="684" r:id="rId55"/>
    <p:sldId id="685" r:id="rId56"/>
    <p:sldId id="260" r:id="rId57"/>
    <p:sldId id="753" r:id="rId58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9F7E9E-2170-4E3C-A72D-CC95FE0BC2D6}" v="398" dt="2023-10-13T15:35:19.1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2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Улитин Иван" userId="42d996a27954101f" providerId="Windows Live" clId="Web-{62981C6C-08F3-488C-9F57-EAB510BA414F}"/>
    <pc:docChg chg="addSld delSld modSld sldOrd">
      <pc:chgData name="Улитин Иван" userId="42d996a27954101f" providerId="Windows Live" clId="Web-{62981C6C-08F3-488C-9F57-EAB510BA414F}" dt="2023-09-26T22:34:45.544" v="962" actId="20577"/>
      <pc:docMkLst>
        <pc:docMk/>
      </pc:docMkLst>
      <pc:sldChg chg="modSp">
        <pc:chgData name="Улитин Иван" userId="42d996a27954101f" providerId="Windows Live" clId="Web-{62981C6C-08F3-488C-9F57-EAB510BA414F}" dt="2023-09-26T20:09:27.872" v="37" actId="20577"/>
        <pc:sldMkLst>
          <pc:docMk/>
          <pc:sldMk cId="1487700712" sldId="256"/>
        </pc:sldMkLst>
        <pc:spChg chg="mod">
          <ac:chgData name="Улитин Иван" userId="42d996a27954101f" providerId="Windows Live" clId="Web-{62981C6C-08F3-488C-9F57-EAB510BA414F}" dt="2023-09-26T20:09:27.872" v="37" actId="20577"/>
          <ac:spMkLst>
            <pc:docMk/>
            <pc:sldMk cId="1487700712" sldId="256"/>
            <ac:spMk id="2" creationId="{C02C5318-1A1E-49D0-B2E2-A4B0FA9E8A40}"/>
          </ac:spMkLst>
        </pc:spChg>
        <pc:spChg chg="mod">
          <ac:chgData name="Улитин Иван" userId="42d996a27954101f" providerId="Windows Live" clId="Web-{62981C6C-08F3-488C-9F57-EAB510BA414F}" dt="2023-09-26T13:48:08.980" v="0" actId="20577"/>
          <ac:spMkLst>
            <pc:docMk/>
            <pc:sldMk cId="1487700712" sldId="256"/>
            <ac:spMk id="3" creationId="{48B6CF59-4E5B-494D-A2F7-97ADD01E6497}"/>
          </ac:spMkLst>
        </pc:spChg>
      </pc:sldChg>
      <pc:sldChg chg="del">
        <pc:chgData name="Улитин Иван" userId="42d996a27954101f" providerId="Windows Live" clId="Web-{62981C6C-08F3-488C-9F57-EAB510BA414F}" dt="2023-09-26T22:30:39.516" v="946"/>
        <pc:sldMkLst>
          <pc:docMk/>
          <pc:sldMk cId="497607547" sldId="258"/>
        </pc:sldMkLst>
      </pc:sldChg>
      <pc:sldChg chg="del">
        <pc:chgData name="Улитин Иван" userId="42d996a27954101f" providerId="Windows Live" clId="Web-{62981C6C-08F3-488C-9F57-EAB510BA414F}" dt="2023-09-26T20:09:33.825" v="38"/>
        <pc:sldMkLst>
          <pc:docMk/>
          <pc:sldMk cId="2543020653" sldId="262"/>
        </pc:sldMkLst>
      </pc:sldChg>
      <pc:sldChg chg="modSp">
        <pc:chgData name="Улитин Иван" userId="42d996a27954101f" providerId="Windows Live" clId="Web-{62981C6C-08F3-488C-9F57-EAB510BA414F}" dt="2023-09-26T20:36:50.579" v="371" actId="1076"/>
        <pc:sldMkLst>
          <pc:docMk/>
          <pc:sldMk cId="2054797733" sldId="263"/>
        </pc:sldMkLst>
        <pc:spChg chg="mod">
          <ac:chgData name="Улитин Иван" userId="42d996a27954101f" providerId="Windows Live" clId="Web-{62981C6C-08F3-488C-9F57-EAB510BA414F}" dt="2023-09-26T20:36:50.579" v="371" actId="1076"/>
          <ac:spMkLst>
            <pc:docMk/>
            <pc:sldMk cId="2054797733" sldId="263"/>
            <ac:spMk id="2" creationId="{921633EB-7DCB-4DDC-80AF-C885A3EE1245}"/>
          </ac:spMkLst>
        </pc:spChg>
      </pc:sldChg>
      <pc:sldChg chg="modSp ord">
        <pc:chgData name="Улитин Иван" userId="42d996a27954101f" providerId="Windows Live" clId="Web-{62981C6C-08F3-488C-9F57-EAB510BA414F}" dt="2023-09-26T22:12:48.734" v="777" actId="20577"/>
        <pc:sldMkLst>
          <pc:docMk/>
          <pc:sldMk cId="3057704506" sldId="264"/>
        </pc:sldMkLst>
        <pc:spChg chg="mod">
          <ac:chgData name="Улитин Иван" userId="42d996a27954101f" providerId="Windows Live" clId="Web-{62981C6C-08F3-488C-9F57-EAB510BA414F}" dt="2023-09-26T22:12:48.734" v="777" actId="20577"/>
          <ac:spMkLst>
            <pc:docMk/>
            <pc:sldMk cId="3057704506" sldId="264"/>
            <ac:spMk id="2" creationId="{921633EB-7DCB-4DDC-80AF-C885A3EE1245}"/>
          </ac:spMkLst>
        </pc:spChg>
      </pc:sldChg>
      <pc:sldChg chg="del">
        <pc:chgData name="Улитин Иван" userId="42d996a27954101f" providerId="Windows Live" clId="Web-{62981C6C-08F3-488C-9F57-EAB510BA414F}" dt="2023-09-26T20:09:37.966" v="40"/>
        <pc:sldMkLst>
          <pc:docMk/>
          <pc:sldMk cId="1333920283" sldId="265"/>
        </pc:sldMkLst>
      </pc:sldChg>
      <pc:sldChg chg="del">
        <pc:chgData name="Улитин Иван" userId="42d996a27954101f" providerId="Windows Live" clId="Web-{62981C6C-08F3-488C-9F57-EAB510BA414F}" dt="2023-09-26T20:15:07.623" v="60"/>
        <pc:sldMkLst>
          <pc:docMk/>
          <pc:sldMk cId="1229745157" sldId="266"/>
        </pc:sldMkLst>
      </pc:sldChg>
      <pc:sldChg chg="del">
        <pc:chgData name="Улитин Иван" userId="42d996a27954101f" providerId="Windows Live" clId="Web-{62981C6C-08F3-488C-9F57-EAB510BA414F}" dt="2023-09-26T20:15:12.155" v="62"/>
        <pc:sldMkLst>
          <pc:docMk/>
          <pc:sldMk cId="3181844242" sldId="267"/>
        </pc:sldMkLst>
      </pc:sldChg>
      <pc:sldChg chg="addSp delSp modSp">
        <pc:chgData name="Улитин Иван" userId="42d996a27954101f" providerId="Windows Live" clId="Web-{62981C6C-08F3-488C-9F57-EAB510BA414F}" dt="2023-09-26T20:36:56.829" v="381" actId="20577"/>
        <pc:sldMkLst>
          <pc:docMk/>
          <pc:sldMk cId="2757674294" sldId="268"/>
        </pc:sldMkLst>
        <pc:spChg chg="mod">
          <ac:chgData name="Улитин Иван" userId="42d996a27954101f" providerId="Windows Live" clId="Web-{62981C6C-08F3-488C-9F57-EAB510BA414F}" dt="2023-09-26T20:36:56.829" v="381" actId="20577"/>
          <ac:spMkLst>
            <pc:docMk/>
            <pc:sldMk cId="2757674294" sldId="268"/>
            <ac:spMk id="2" creationId="{DF0C9FCC-2923-089B-0E5E-200D32CDE284}"/>
          </ac:spMkLst>
        </pc:spChg>
        <pc:spChg chg="add mod">
          <ac:chgData name="Улитин Иван" userId="42d996a27954101f" providerId="Windows Live" clId="Web-{62981C6C-08F3-488C-9F57-EAB510BA414F}" dt="2023-09-26T20:29:46.386" v="246" actId="20577"/>
          <ac:spMkLst>
            <pc:docMk/>
            <pc:sldMk cId="2757674294" sldId="268"/>
            <ac:spMk id="4" creationId="{B76F18F9-B7FC-214C-A957-1C0AD1556C59}"/>
          </ac:spMkLst>
        </pc:spChg>
        <pc:spChg chg="del">
          <ac:chgData name="Улитин Иван" userId="42d996a27954101f" providerId="Windows Live" clId="Web-{62981C6C-08F3-488C-9F57-EAB510BA414F}" dt="2023-09-26T20:15:51.860" v="90"/>
          <ac:spMkLst>
            <pc:docMk/>
            <pc:sldMk cId="2757674294" sldId="268"/>
            <ac:spMk id="7" creationId="{66B34228-DCFC-1C69-B4EF-DF540793B69D}"/>
          </ac:spMkLst>
        </pc:spChg>
        <pc:spChg chg="add del mod">
          <ac:chgData name="Улитин Иван" userId="42d996a27954101f" providerId="Windows Live" clId="Web-{62981C6C-08F3-488C-9F57-EAB510BA414F}" dt="2023-09-26T20:15:48.422" v="86"/>
          <ac:spMkLst>
            <pc:docMk/>
            <pc:sldMk cId="2757674294" sldId="268"/>
            <ac:spMk id="8" creationId="{6CEDAEDD-447B-34F9-ECE6-F0142608D117}"/>
          </ac:spMkLst>
        </pc:spChg>
        <pc:spChg chg="del mod">
          <ac:chgData name="Улитин Иван" userId="42d996a27954101f" providerId="Windows Live" clId="Web-{62981C6C-08F3-488C-9F57-EAB510BA414F}" dt="2023-09-26T20:15:50.250" v="89"/>
          <ac:spMkLst>
            <pc:docMk/>
            <pc:sldMk cId="2757674294" sldId="268"/>
            <ac:spMk id="15" creationId="{A36BEB53-8239-88F6-AD57-483DA1C4CB8C}"/>
          </ac:spMkLst>
        </pc:spChg>
        <pc:picChg chg="del">
          <ac:chgData name="Улитин Иван" userId="42d996a27954101f" providerId="Windows Live" clId="Web-{62981C6C-08F3-488C-9F57-EAB510BA414F}" dt="2023-09-26T20:15:39.672" v="81"/>
          <ac:picMkLst>
            <pc:docMk/>
            <pc:sldMk cId="2757674294" sldId="268"/>
            <ac:picMk id="6" creationId="{31FD6A63-F83C-2B32-1F1C-A34065F64722}"/>
          </ac:picMkLst>
        </pc:picChg>
        <pc:picChg chg="del">
          <ac:chgData name="Улитин Иван" userId="42d996a27954101f" providerId="Windows Live" clId="Web-{62981C6C-08F3-488C-9F57-EAB510BA414F}" dt="2023-09-26T20:15:40.203" v="82"/>
          <ac:picMkLst>
            <pc:docMk/>
            <pc:sldMk cId="2757674294" sldId="268"/>
            <ac:picMk id="9" creationId="{E8EE630A-4003-4B9D-15D6-9CA5C684A80D}"/>
          </ac:picMkLst>
        </pc:picChg>
        <pc:picChg chg="add mod">
          <ac:chgData name="Улитин Иван" userId="42d996a27954101f" providerId="Windows Live" clId="Web-{62981C6C-08F3-488C-9F57-EAB510BA414F}" dt="2023-09-26T20:29:55.089" v="249" actId="1076"/>
          <ac:picMkLst>
            <pc:docMk/>
            <pc:sldMk cId="2757674294" sldId="268"/>
            <ac:picMk id="10" creationId="{18716620-0619-4731-E189-98E3D2D2CD0D}"/>
          </ac:picMkLst>
        </pc:picChg>
        <pc:picChg chg="del">
          <ac:chgData name="Улитин Иван" userId="42d996a27954101f" providerId="Windows Live" clId="Web-{62981C6C-08F3-488C-9F57-EAB510BA414F}" dt="2023-09-26T20:15:40.641" v="83"/>
          <ac:picMkLst>
            <pc:docMk/>
            <pc:sldMk cId="2757674294" sldId="268"/>
            <ac:picMk id="11" creationId="{1B491FDB-F640-6F1F-C2D7-FAB988A62BE9}"/>
          </ac:picMkLst>
        </pc:picChg>
        <pc:picChg chg="add mod">
          <ac:chgData name="Улитин Иван" userId="42d996a27954101f" providerId="Windows Live" clId="Web-{62981C6C-08F3-488C-9F57-EAB510BA414F}" dt="2023-09-26T20:29:56.715" v="250" actId="1076"/>
          <ac:picMkLst>
            <pc:docMk/>
            <pc:sldMk cId="2757674294" sldId="268"/>
            <ac:picMk id="12" creationId="{5A4B9D98-1130-77E4-53A9-31E727365E54}"/>
          </ac:picMkLst>
        </pc:picChg>
      </pc:sldChg>
      <pc:sldChg chg="add del ord">
        <pc:chgData name="Улитин Иван" userId="42d996a27954101f" providerId="Windows Live" clId="Web-{62981C6C-08F3-488C-9F57-EAB510BA414F}" dt="2023-09-26T20:15:22.796" v="64"/>
        <pc:sldMkLst>
          <pc:docMk/>
          <pc:sldMk cId="3198315474" sldId="269"/>
        </pc:sldMkLst>
      </pc:sldChg>
      <pc:sldChg chg="del">
        <pc:chgData name="Улитин Иван" userId="42d996a27954101f" providerId="Windows Live" clId="Web-{62981C6C-08F3-488C-9F57-EAB510BA414F}" dt="2023-09-26T20:09:36.060" v="39"/>
        <pc:sldMkLst>
          <pc:docMk/>
          <pc:sldMk cId="3820769490" sldId="270"/>
        </pc:sldMkLst>
      </pc:sldChg>
      <pc:sldChg chg="del">
        <pc:chgData name="Улитин Иван" userId="42d996a27954101f" providerId="Windows Live" clId="Web-{62981C6C-08F3-488C-9F57-EAB510BA414F}" dt="2023-09-26T20:15:08.998" v="61"/>
        <pc:sldMkLst>
          <pc:docMk/>
          <pc:sldMk cId="1409480425" sldId="271"/>
        </pc:sldMkLst>
      </pc:sldChg>
      <pc:sldChg chg="del">
        <pc:chgData name="Улитин Иван" userId="42d996a27954101f" providerId="Windows Live" clId="Web-{62981C6C-08F3-488C-9F57-EAB510BA414F}" dt="2023-09-26T20:15:13.592" v="63"/>
        <pc:sldMkLst>
          <pc:docMk/>
          <pc:sldMk cId="1838542712" sldId="272"/>
        </pc:sldMkLst>
      </pc:sldChg>
      <pc:sldChg chg="addSp delSp modSp ord">
        <pc:chgData name="Улитин Иван" userId="42d996a27954101f" providerId="Windows Live" clId="Web-{62981C6C-08F3-488C-9F57-EAB510BA414F}" dt="2023-09-26T22:17:33.517" v="832" actId="14100"/>
        <pc:sldMkLst>
          <pc:docMk/>
          <pc:sldMk cId="3764300167" sldId="273"/>
        </pc:sldMkLst>
        <pc:spChg chg="mod">
          <ac:chgData name="Улитин Иван" userId="42d996a27954101f" providerId="Windows Live" clId="Web-{62981C6C-08F3-488C-9F57-EAB510BA414F}" dt="2023-09-26T21:26:00.273" v="624" actId="1076"/>
          <ac:spMkLst>
            <pc:docMk/>
            <pc:sldMk cId="3764300167" sldId="273"/>
            <ac:spMk id="2" creationId="{723DC9A5-DE83-5DBC-3893-4C8DDCF49ECF}"/>
          </ac:spMkLst>
        </pc:spChg>
        <pc:spChg chg="add del mod">
          <ac:chgData name="Улитин Иван" userId="42d996a27954101f" providerId="Windows Live" clId="Web-{62981C6C-08F3-488C-9F57-EAB510BA414F}" dt="2023-09-26T21:25:26.444" v="605"/>
          <ac:spMkLst>
            <pc:docMk/>
            <pc:sldMk cId="3764300167" sldId="273"/>
            <ac:spMk id="5" creationId="{4C05627E-377D-11E3-383B-A1B4668F3362}"/>
          </ac:spMkLst>
        </pc:spChg>
        <pc:picChg chg="add mod">
          <ac:chgData name="Улитин Иван" userId="42d996a27954101f" providerId="Windows Live" clId="Web-{62981C6C-08F3-488C-9F57-EAB510BA414F}" dt="2023-09-26T22:17:33.517" v="832" actId="14100"/>
          <ac:picMkLst>
            <pc:docMk/>
            <pc:sldMk cId="3764300167" sldId="273"/>
            <ac:picMk id="4" creationId="{1D39C61A-3C6A-CD5D-9B3D-BDDFE555A0A3}"/>
          </ac:picMkLst>
        </pc:picChg>
        <pc:picChg chg="del">
          <ac:chgData name="Улитин Иван" userId="42d996a27954101f" providerId="Windows Live" clId="Web-{62981C6C-08F3-488C-9F57-EAB510BA414F}" dt="2023-09-26T21:23:53.470" v="589"/>
          <ac:picMkLst>
            <pc:docMk/>
            <pc:sldMk cId="3764300167" sldId="273"/>
            <ac:picMk id="6" creationId="{908A5649-78F1-CE94-EAFE-609FB3385AEF}"/>
          </ac:picMkLst>
        </pc:picChg>
      </pc:sldChg>
      <pc:sldChg chg="del">
        <pc:chgData name="Улитин Иван" userId="42d996a27954101f" providerId="Windows Live" clId="Web-{62981C6C-08F3-488C-9F57-EAB510BA414F}" dt="2023-09-26T20:15:05.983" v="59"/>
        <pc:sldMkLst>
          <pc:docMk/>
          <pc:sldMk cId="2159219698" sldId="274"/>
        </pc:sldMkLst>
      </pc:sldChg>
      <pc:sldChg chg="del">
        <pc:chgData name="Улитин Иван" userId="42d996a27954101f" providerId="Windows Live" clId="Web-{62981C6C-08F3-488C-9F57-EAB510BA414F}" dt="2023-09-26T22:30:39.531" v="952"/>
        <pc:sldMkLst>
          <pc:docMk/>
          <pc:sldMk cId="0" sldId="275"/>
        </pc:sldMkLst>
      </pc:sldChg>
      <pc:sldChg chg="del">
        <pc:chgData name="Улитин Иван" userId="42d996a27954101f" providerId="Windows Live" clId="Web-{62981C6C-08F3-488C-9F57-EAB510BA414F}" dt="2023-09-26T22:30:39.531" v="951"/>
        <pc:sldMkLst>
          <pc:docMk/>
          <pc:sldMk cId="0" sldId="276"/>
        </pc:sldMkLst>
      </pc:sldChg>
      <pc:sldChg chg="del">
        <pc:chgData name="Улитин Иван" userId="42d996a27954101f" providerId="Windows Live" clId="Web-{62981C6C-08F3-488C-9F57-EAB510BA414F}" dt="2023-09-26T22:30:39.531" v="950"/>
        <pc:sldMkLst>
          <pc:docMk/>
          <pc:sldMk cId="3999493315" sldId="277"/>
        </pc:sldMkLst>
      </pc:sldChg>
      <pc:sldChg chg="del">
        <pc:chgData name="Улитин Иван" userId="42d996a27954101f" providerId="Windows Live" clId="Web-{62981C6C-08F3-488C-9F57-EAB510BA414F}" dt="2023-09-26T22:30:39.516" v="949"/>
        <pc:sldMkLst>
          <pc:docMk/>
          <pc:sldMk cId="3942319152" sldId="278"/>
        </pc:sldMkLst>
      </pc:sldChg>
      <pc:sldChg chg="del">
        <pc:chgData name="Улитин Иван" userId="42d996a27954101f" providerId="Windows Live" clId="Web-{62981C6C-08F3-488C-9F57-EAB510BA414F}" dt="2023-09-26T22:30:39.516" v="948"/>
        <pc:sldMkLst>
          <pc:docMk/>
          <pc:sldMk cId="3595269398" sldId="279"/>
        </pc:sldMkLst>
      </pc:sldChg>
      <pc:sldChg chg="del">
        <pc:chgData name="Улитин Иван" userId="42d996a27954101f" providerId="Windows Live" clId="Web-{62981C6C-08F3-488C-9F57-EAB510BA414F}" dt="2023-09-26T22:30:39.516" v="938"/>
        <pc:sldMkLst>
          <pc:docMk/>
          <pc:sldMk cId="41763851" sldId="280"/>
        </pc:sldMkLst>
      </pc:sldChg>
      <pc:sldChg chg="del">
        <pc:chgData name="Улитин Иван" userId="42d996a27954101f" providerId="Windows Live" clId="Web-{62981C6C-08F3-488C-9F57-EAB510BA414F}" dt="2023-09-26T22:30:39.516" v="947"/>
        <pc:sldMkLst>
          <pc:docMk/>
          <pc:sldMk cId="2732882157" sldId="281"/>
        </pc:sldMkLst>
      </pc:sldChg>
      <pc:sldChg chg="del">
        <pc:chgData name="Улитин Иван" userId="42d996a27954101f" providerId="Windows Live" clId="Web-{62981C6C-08F3-488C-9F57-EAB510BA414F}" dt="2023-09-26T22:30:39.516" v="941"/>
        <pc:sldMkLst>
          <pc:docMk/>
          <pc:sldMk cId="3236724366" sldId="560"/>
        </pc:sldMkLst>
      </pc:sldChg>
      <pc:sldChg chg="del">
        <pc:chgData name="Улитин Иван" userId="42d996a27954101f" providerId="Windows Live" clId="Web-{62981C6C-08F3-488C-9F57-EAB510BA414F}" dt="2023-09-26T22:30:39.516" v="945"/>
        <pc:sldMkLst>
          <pc:docMk/>
          <pc:sldMk cId="2578794304" sldId="582"/>
        </pc:sldMkLst>
      </pc:sldChg>
      <pc:sldChg chg="del">
        <pc:chgData name="Улитин Иван" userId="42d996a27954101f" providerId="Windows Live" clId="Web-{62981C6C-08F3-488C-9F57-EAB510BA414F}" dt="2023-09-26T22:30:39.516" v="944"/>
        <pc:sldMkLst>
          <pc:docMk/>
          <pc:sldMk cId="966770287" sldId="583"/>
        </pc:sldMkLst>
      </pc:sldChg>
      <pc:sldChg chg="del">
        <pc:chgData name="Улитин Иван" userId="42d996a27954101f" providerId="Windows Live" clId="Web-{62981C6C-08F3-488C-9F57-EAB510BA414F}" dt="2023-09-26T22:30:39.516" v="943"/>
        <pc:sldMkLst>
          <pc:docMk/>
          <pc:sldMk cId="3348546215" sldId="584"/>
        </pc:sldMkLst>
      </pc:sldChg>
      <pc:sldChg chg="del">
        <pc:chgData name="Улитин Иван" userId="42d996a27954101f" providerId="Windows Live" clId="Web-{62981C6C-08F3-488C-9F57-EAB510BA414F}" dt="2023-09-26T22:30:39.516" v="942"/>
        <pc:sldMkLst>
          <pc:docMk/>
          <pc:sldMk cId="3854560150" sldId="585"/>
        </pc:sldMkLst>
      </pc:sldChg>
      <pc:sldChg chg="del">
        <pc:chgData name="Улитин Иван" userId="42d996a27954101f" providerId="Windows Live" clId="Web-{62981C6C-08F3-488C-9F57-EAB510BA414F}" dt="2023-09-26T22:30:39.516" v="940"/>
        <pc:sldMkLst>
          <pc:docMk/>
          <pc:sldMk cId="2408862984" sldId="586"/>
        </pc:sldMkLst>
      </pc:sldChg>
      <pc:sldChg chg="del">
        <pc:chgData name="Улитин Иван" userId="42d996a27954101f" providerId="Windows Live" clId="Web-{62981C6C-08F3-488C-9F57-EAB510BA414F}" dt="2023-09-26T22:30:39.516" v="937"/>
        <pc:sldMkLst>
          <pc:docMk/>
          <pc:sldMk cId="3060935568" sldId="587"/>
        </pc:sldMkLst>
      </pc:sldChg>
      <pc:sldChg chg="del">
        <pc:chgData name="Улитин Иван" userId="42d996a27954101f" providerId="Windows Live" clId="Web-{62981C6C-08F3-488C-9F57-EAB510BA414F}" dt="2023-09-26T22:30:39.516" v="939"/>
        <pc:sldMkLst>
          <pc:docMk/>
          <pc:sldMk cId="4198700914" sldId="662"/>
        </pc:sldMkLst>
      </pc:sldChg>
      <pc:sldChg chg="del">
        <pc:chgData name="Улитин Иван" userId="42d996a27954101f" providerId="Windows Live" clId="Web-{62981C6C-08F3-488C-9F57-EAB510BA414F}" dt="2023-09-26T22:30:39.500" v="936"/>
        <pc:sldMkLst>
          <pc:docMk/>
          <pc:sldMk cId="1622926026" sldId="663"/>
        </pc:sldMkLst>
      </pc:sldChg>
      <pc:sldChg chg="del">
        <pc:chgData name="Улитин Иван" userId="42d996a27954101f" providerId="Windows Live" clId="Web-{62981C6C-08F3-488C-9F57-EAB510BA414F}" dt="2023-09-26T22:30:39.500" v="935"/>
        <pc:sldMkLst>
          <pc:docMk/>
          <pc:sldMk cId="1135097986" sldId="664"/>
        </pc:sldMkLst>
      </pc:sldChg>
      <pc:sldChg chg="del">
        <pc:chgData name="Улитин Иван" userId="42d996a27954101f" providerId="Windows Live" clId="Web-{62981C6C-08F3-488C-9F57-EAB510BA414F}" dt="2023-09-26T22:30:39.500" v="930"/>
        <pc:sldMkLst>
          <pc:docMk/>
          <pc:sldMk cId="1469503134" sldId="665"/>
        </pc:sldMkLst>
      </pc:sldChg>
      <pc:sldChg chg="del">
        <pc:chgData name="Улитин Иван" userId="42d996a27954101f" providerId="Windows Live" clId="Web-{62981C6C-08F3-488C-9F57-EAB510BA414F}" dt="2023-09-26T22:30:39.500" v="934"/>
        <pc:sldMkLst>
          <pc:docMk/>
          <pc:sldMk cId="2182913984" sldId="666"/>
        </pc:sldMkLst>
      </pc:sldChg>
      <pc:sldChg chg="del">
        <pc:chgData name="Улитин Иван" userId="42d996a27954101f" providerId="Windows Live" clId="Web-{62981C6C-08F3-488C-9F57-EAB510BA414F}" dt="2023-09-26T22:30:39.500" v="933"/>
        <pc:sldMkLst>
          <pc:docMk/>
          <pc:sldMk cId="4224876039" sldId="667"/>
        </pc:sldMkLst>
      </pc:sldChg>
      <pc:sldChg chg="del">
        <pc:chgData name="Улитин Иван" userId="42d996a27954101f" providerId="Windows Live" clId="Web-{62981C6C-08F3-488C-9F57-EAB510BA414F}" dt="2023-09-26T22:30:39.500" v="929"/>
        <pc:sldMkLst>
          <pc:docMk/>
          <pc:sldMk cId="2071631191" sldId="668"/>
        </pc:sldMkLst>
      </pc:sldChg>
      <pc:sldChg chg="del">
        <pc:chgData name="Улитин Иван" userId="42d996a27954101f" providerId="Windows Live" clId="Web-{62981C6C-08F3-488C-9F57-EAB510BA414F}" dt="2023-09-26T22:30:39.500" v="932"/>
        <pc:sldMkLst>
          <pc:docMk/>
          <pc:sldMk cId="1477400627" sldId="669"/>
        </pc:sldMkLst>
      </pc:sldChg>
      <pc:sldChg chg="del">
        <pc:chgData name="Улитин Иван" userId="42d996a27954101f" providerId="Windows Live" clId="Web-{62981C6C-08F3-488C-9F57-EAB510BA414F}" dt="2023-09-26T22:30:39.500" v="931"/>
        <pc:sldMkLst>
          <pc:docMk/>
          <pc:sldMk cId="3815738473" sldId="670"/>
        </pc:sldMkLst>
      </pc:sldChg>
      <pc:sldChg chg="del">
        <pc:chgData name="Улитин Иван" userId="42d996a27954101f" providerId="Windows Live" clId="Web-{62981C6C-08F3-488C-9F57-EAB510BA414F}" dt="2023-09-26T22:30:39.500" v="928"/>
        <pc:sldMkLst>
          <pc:docMk/>
          <pc:sldMk cId="2636125336" sldId="671"/>
        </pc:sldMkLst>
      </pc:sldChg>
      <pc:sldChg chg="del">
        <pc:chgData name="Улитин Иван" userId="42d996a27954101f" providerId="Windows Live" clId="Web-{62981C6C-08F3-488C-9F57-EAB510BA414F}" dt="2023-09-26T22:30:39.500" v="927"/>
        <pc:sldMkLst>
          <pc:docMk/>
          <pc:sldMk cId="678083783" sldId="672"/>
        </pc:sldMkLst>
      </pc:sldChg>
      <pc:sldChg chg="del">
        <pc:chgData name="Улитин Иван" userId="42d996a27954101f" providerId="Windows Live" clId="Web-{62981C6C-08F3-488C-9F57-EAB510BA414F}" dt="2023-09-26T22:30:39.500" v="926"/>
        <pc:sldMkLst>
          <pc:docMk/>
          <pc:sldMk cId="1578735405" sldId="673"/>
        </pc:sldMkLst>
      </pc:sldChg>
      <pc:sldChg chg="del">
        <pc:chgData name="Улитин Иван" userId="42d996a27954101f" providerId="Windows Live" clId="Web-{62981C6C-08F3-488C-9F57-EAB510BA414F}" dt="2023-09-26T22:30:39.500" v="924"/>
        <pc:sldMkLst>
          <pc:docMk/>
          <pc:sldMk cId="3974399721" sldId="674"/>
        </pc:sldMkLst>
      </pc:sldChg>
      <pc:sldChg chg="del">
        <pc:chgData name="Улитин Иван" userId="42d996a27954101f" providerId="Windows Live" clId="Web-{62981C6C-08F3-488C-9F57-EAB510BA414F}" dt="2023-09-26T22:30:39.500" v="925"/>
        <pc:sldMkLst>
          <pc:docMk/>
          <pc:sldMk cId="1616498701" sldId="675"/>
        </pc:sldMkLst>
      </pc:sldChg>
      <pc:sldChg chg="del">
        <pc:chgData name="Улитин Иван" userId="42d996a27954101f" providerId="Windows Live" clId="Web-{62981C6C-08F3-488C-9F57-EAB510BA414F}" dt="2023-09-26T22:30:39.485" v="923"/>
        <pc:sldMkLst>
          <pc:docMk/>
          <pc:sldMk cId="3156647263" sldId="678"/>
        </pc:sldMkLst>
      </pc:sldChg>
      <pc:sldChg chg="del">
        <pc:chgData name="Улитин Иван" userId="42d996a27954101f" providerId="Windows Live" clId="Web-{62981C6C-08F3-488C-9F57-EAB510BA414F}" dt="2023-09-26T22:30:39.485" v="922"/>
        <pc:sldMkLst>
          <pc:docMk/>
          <pc:sldMk cId="359050877" sldId="679"/>
        </pc:sldMkLst>
      </pc:sldChg>
      <pc:sldChg chg="del">
        <pc:chgData name="Улитин Иван" userId="42d996a27954101f" providerId="Windows Live" clId="Web-{62981C6C-08F3-488C-9F57-EAB510BA414F}" dt="2023-09-26T22:30:39.485" v="921"/>
        <pc:sldMkLst>
          <pc:docMk/>
          <pc:sldMk cId="2915939748" sldId="680"/>
        </pc:sldMkLst>
      </pc:sldChg>
      <pc:sldChg chg="del">
        <pc:chgData name="Улитин Иван" userId="42d996a27954101f" providerId="Windows Live" clId="Web-{62981C6C-08F3-488C-9F57-EAB510BA414F}" dt="2023-09-26T22:30:39.485" v="920"/>
        <pc:sldMkLst>
          <pc:docMk/>
          <pc:sldMk cId="2444746272" sldId="683"/>
        </pc:sldMkLst>
      </pc:sldChg>
      <pc:sldChg chg="modSp">
        <pc:chgData name="Улитин Иван" userId="42d996a27954101f" providerId="Windows Live" clId="Web-{62981C6C-08F3-488C-9F57-EAB510BA414F}" dt="2023-09-26T22:34:45.544" v="962" actId="20577"/>
        <pc:sldMkLst>
          <pc:docMk/>
          <pc:sldMk cId="2627972762" sldId="685"/>
        </pc:sldMkLst>
        <pc:graphicFrameChg chg="modGraphic">
          <ac:chgData name="Улитин Иван" userId="42d996a27954101f" providerId="Windows Live" clId="Web-{62981C6C-08F3-488C-9F57-EAB510BA414F}" dt="2023-09-26T22:34:45.544" v="962" actId="20577"/>
          <ac:graphicFrameMkLst>
            <pc:docMk/>
            <pc:sldMk cId="2627972762" sldId="685"/>
            <ac:graphicFrameMk id="83" creationId="{1F25C26E-1E27-CDFF-0C90-2B59EE9314E3}"/>
          </ac:graphicFrameMkLst>
        </pc:graphicFrameChg>
      </pc:sldChg>
      <pc:sldChg chg="del">
        <pc:chgData name="Улитин Иван" userId="42d996a27954101f" providerId="Windows Live" clId="Web-{62981C6C-08F3-488C-9F57-EAB510BA414F}" dt="2023-09-26T22:34:33.793" v="956"/>
        <pc:sldMkLst>
          <pc:docMk/>
          <pc:sldMk cId="511868148" sldId="686"/>
        </pc:sldMkLst>
      </pc:sldChg>
      <pc:sldChg chg="del">
        <pc:chgData name="Улитин Иван" userId="42d996a27954101f" providerId="Windows Live" clId="Web-{62981C6C-08F3-488C-9F57-EAB510BA414F}" dt="2023-09-26T22:34:28.277" v="954"/>
        <pc:sldMkLst>
          <pc:docMk/>
          <pc:sldMk cId="3326944998" sldId="687"/>
        </pc:sldMkLst>
      </pc:sldChg>
      <pc:sldChg chg="del">
        <pc:chgData name="Улитин Иван" userId="42d996a27954101f" providerId="Windows Live" clId="Web-{62981C6C-08F3-488C-9F57-EAB510BA414F}" dt="2023-09-26T22:34:31.496" v="955"/>
        <pc:sldMkLst>
          <pc:docMk/>
          <pc:sldMk cId="2748799551" sldId="689"/>
        </pc:sldMkLst>
      </pc:sldChg>
      <pc:sldChg chg="del">
        <pc:chgData name="Улитин Иван" userId="42d996a27954101f" providerId="Windows Live" clId="Web-{62981C6C-08F3-488C-9F57-EAB510BA414F}" dt="2023-09-26T22:34:26.746" v="953"/>
        <pc:sldMkLst>
          <pc:docMk/>
          <pc:sldMk cId="1553430247" sldId="690"/>
        </pc:sldMkLst>
      </pc:sldChg>
      <pc:sldChg chg="addSp delSp modSp add replId">
        <pc:chgData name="Улитин Иван" userId="42d996a27954101f" providerId="Windows Live" clId="Web-{62981C6C-08F3-488C-9F57-EAB510BA414F}" dt="2023-09-26T20:37:01.486" v="384" actId="20577"/>
        <pc:sldMkLst>
          <pc:docMk/>
          <pc:sldMk cId="2334639164" sldId="691"/>
        </pc:sldMkLst>
        <pc:spChg chg="add del mod">
          <ac:chgData name="Улитин Иван" userId="42d996a27954101f" providerId="Windows Live" clId="Web-{62981C6C-08F3-488C-9F57-EAB510BA414F}" dt="2023-09-26T20:37:01.486" v="384" actId="20577"/>
          <ac:spMkLst>
            <pc:docMk/>
            <pc:sldMk cId="2334639164" sldId="691"/>
            <ac:spMk id="2" creationId="{DF0C9FCC-2923-089B-0E5E-200D32CDE284}"/>
          </ac:spMkLst>
        </pc:spChg>
        <pc:spChg chg="add del mod">
          <ac:chgData name="Улитин Иван" userId="42d996a27954101f" providerId="Windows Live" clId="Web-{62981C6C-08F3-488C-9F57-EAB510BA414F}" dt="2023-09-26T20:32:20.503" v="293" actId="20577"/>
          <ac:spMkLst>
            <pc:docMk/>
            <pc:sldMk cId="2334639164" sldId="691"/>
            <ac:spMk id="4" creationId="{B76F18F9-B7FC-214C-A957-1C0AD1556C59}"/>
          </ac:spMkLst>
        </pc:spChg>
        <pc:spChg chg="add del mod">
          <ac:chgData name="Улитин Иван" userId="42d996a27954101f" providerId="Windows Live" clId="Web-{62981C6C-08F3-488C-9F57-EAB510BA414F}" dt="2023-09-26T20:30:27.794" v="257"/>
          <ac:spMkLst>
            <pc:docMk/>
            <pc:sldMk cId="2334639164" sldId="691"/>
            <ac:spMk id="5" creationId="{20851297-3E98-3C8E-41CE-46F18D2148D5}"/>
          </ac:spMkLst>
        </pc:spChg>
        <pc:spChg chg="add del mod">
          <ac:chgData name="Улитин Иван" userId="42d996a27954101f" providerId="Windows Live" clId="Web-{62981C6C-08F3-488C-9F57-EAB510BA414F}" dt="2023-09-26T20:30:27.794" v="256"/>
          <ac:spMkLst>
            <pc:docMk/>
            <pc:sldMk cId="2334639164" sldId="691"/>
            <ac:spMk id="7" creationId="{6334B009-A4A0-E566-3171-8D6658F54C7C}"/>
          </ac:spMkLst>
        </pc:spChg>
        <pc:picChg chg="del">
          <ac:chgData name="Улитин Иван" userId="42d996a27954101f" providerId="Windows Live" clId="Web-{62981C6C-08F3-488C-9F57-EAB510BA414F}" dt="2023-09-26T20:30:25.419" v="253"/>
          <ac:picMkLst>
            <pc:docMk/>
            <pc:sldMk cId="2334639164" sldId="691"/>
            <ac:picMk id="10" creationId="{18716620-0619-4731-E189-98E3D2D2CD0D}"/>
          </ac:picMkLst>
        </pc:picChg>
        <pc:picChg chg="del">
          <ac:chgData name="Улитин Иван" userId="42d996a27954101f" providerId="Windows Live" clId="Web-{62981C6C-08F3-488C-9F57-EAB510BA414F}" dt="2023-09-26T20:30:24.950" v="252"/>
          <ac:picMkLst>
            <pc:docMk/>
            <pc:sldMk cId="2334639164" sldId="691"/>
            <ac:picMk id="12" creationId="{5A4B9D98-1130-77E4-53A9-31E727365E54}"/>
          </ac:picMkLst>
        </pc:picChg>
      </pc:sldChg>
      <pc:sldChg chg="addSp delSp modSp add replId">
        <pc:chgData name="Улитин Иван" userId="42d996a27954101f" providerId="Windows Live" clId="Web-{62981C6C-08F3-488C-9F57-EAB510BA414F}" dt="2023-09-26T20:37:25.284" v="389" actId="20577"/>
        <pc:sldMkLst>
          <pc:docMk/>
          <pc:sldMk cId="269798252" sldId="692"/>
        </pc:sldMkLst>
        <pc:spChg chg="mod">
          <ac:chgData name="Улитин Иван" userId="42d996a27954101f" providerId="Windows Live" clId="Web-{62981C6C-08F3-488C-9F57-EAB510BA414F}" dt="2023-09-26T20:33:05.302" v="306" actId="20577"/>
          <ac:spMkLst>
            <pc:docMk/>
            <pc:sldMk cId="269798252" sldId="692"/>
            <ac:spMk id="2" creationId="{DF0C9FCC-2923-089B-0E5E-200D32CDE284}"/>
          </ac:spMkLst>
        </pc:spChg>
        <pc:spChg chg="add del mod">
          <ac:chgData name="Улитин Иван" userId="42d996a27954101f" providerId="Windows Live" clId="Web-{62981C6C-08F3-488C-9F57-EAB510BA414F}" dt="2023-09-26T20:33:07.880" v="310"/>
          <ac:spMkLst>
            <pc:docMk/>
            <pc:sldMk cId="269798252" sldId="692"/>
            <ac:spMk id="3" creationId="{C6433D72-1EC4-543A-1C05-27528B55AB21}"/>
          </ac:spMkLst>
        </pc:spChg>
        <pc:spChg chg="mod">
          <ac:chgData name="Улитин Иван" userId="42d996a27954101f" providerId="Windows Live" clId="Web-{62981C6C-08F3-488C-9F57-EAB510BA414F}" dt="2023-09-26T20:37:25.284" v="389" actId="20577"/>
          <ac:spMkLst>
            <pc:docMk/>
            <pc:sldMk cId="269798252" sldId="692"/>
            <ac:spMk id="4" creationId="{B76F18F9-B7FC-214C-A957-1C0AD1556C59}"/>
          </ac:spMkLst>
        </pc:spChg>
      </pc:sldChg>
      <pc:sldChg chg="modSp add replId">
        <pc:chgData name="Улитин Иван" userId="42d996a27954101f" providerId="Windows Live" clId="Web-{62981C6C-08F3-488C-9F57-EAB510BA414F}" dt="2023-09-26T20:37:48.769" v="393" actId="20577"/>
        <pc:sldMkLst>
          <pc:docMk/>
          <pc:sldMk cId="132911054" sldId="693"/>
        </pc:sldMkLst>
        <pc:spChg chg="mod">
          <ac:chgData name="Улитин Иван" userId="42d996a27954101f" providerId="Windows Live" clId="Web-{62981C6C-08F3-488C-9F57-EAB510BA414F}" dt="2023-09-26T20:37:48.769" v="393" actId="20577"/>
          <ac:spMkLst>
            <pc:docMk/>
            <pc:sldMk cId="132911054" sldId="693"/>
            <ac:spMk id="4" creationId="{B76F18F9-B7FC-214C-A957-1C0AD1556C59}"/>
          </ac:spMkLst>
        </pc:spChg>
      </pc:sldChg>
      <pc:sldChg chg="addSp modSp add del ord replId">
        <pc:chgData name="Улитин Иван" userId="42d996a27954101f" providerId="Windows Live" clId="Web-{62981C6C-08F3-488C-9F57-EAB510BA414F}" dt="2023-09-26T21:31:57.322" v="649" actId="1076"/>
        <pc:sldMkLst>
          <pc:docMk/>
          <pc:sldMk cId="3135530266" sldId="694"/>
        </pc:sldMkLst>
        <pc:spChg chg="mod">
          <ac:chgData name="Улитин Иван" userId="42d996a27954101f" providerId="Windows Live" clId="Web-{62981C6C-08F3-488C-9F57-EAB510BA414F}" dt="2023-09-26T21:14:30.536" v="476" actId="20577"/>
          <ac:spMkLst>
            <pc:docMk/>
            <pc:sldMk cId="3135530266" sldId="694"/>
            <ac:spMk id="2" creationId="{DF0C9FCC-2923-089B-0E5E-200D32CDE284}"/>
          </ac:spMkLst>
        </pc:spChg>
        <pc:spChg chg="mod">
          <ac:chgData name="Улитин Иван" userId="42d996a27954101f" providerId="Windows Live" clId="Web-{62981C6C-08F3-488C-9F57-EAB510BA414F}" dt="2023-09-26T21:30:53.444" v="645" actId="14100"/>
          <ac:spMkLst>
            <pc:docMk/>
            <pc:sldMk cId="3135530266" sldId="694"/>
            <ac:spMk id="4" creationId="{B76F18F9-B7FC-214C-A957-1C0AD1556C59}"/>
          </ac:spMkLst>
        </pc:spChg>
        <pc:picChg chg="add mod">
          <ac:chgData name="Улитин Иван" userId="42d996a27954101f" providerId="Windows Live" clId="Web-{62981C6C-08F3-488C-9F57-EAB510BA414F}" dt="2023-09-26T21:31:57.322" v="649" actId="1076"/>
          <ac:picMkLst>
            <pc:docMk/>
            <pc:sldMk cId="3135530266" sldId="694"/>
            <ac:picMk id="3" creationId="{35F55E7C-ACBE-D64A-20E1-EB1E71C2E8BA}"/>
          </ac:picMkLst>
        </pc:picChg>
      </pc:sldChg>
      <pc:sldChg chg="addSp delSp modSp add del replId">
        <pc:chgData name="Улитин Иван" userId="42d996a27954101f" providerId="Windows Live" clId="Web-{62981C6C-08F3-488C-9F57-EAB510BA414F}" dt="2023-09-26T21:30:20.177" v="638"/>
        <pc:sldMkLst>
          <pc:docMk/>
          <pc:sldMk cId="1408382826" sldId="695"/>
        </pc:sldMkLst>
        <pc:spChg chg="del mod">
          <ac:chgData name="Улитин Иван" userId="42d996a27954101f" providerId="Windows Live" clId="Web-{62981C6C-08F3-488C-9F57-EAB510BA414F}" dt="2023-09-26T21:22:02.699" v="576"/>
          <ac:spMkLst>
            <pc:docMk/>
            <pc:sldMk cId="1408382826" sldId="695"/>
            <ac:spMk id="2" creationId="{DF0C9FCC-2923-089B-0E5E-200D32CDE284}"/>
          </ac:spMkLst>
        </pc:spChg>
        <pc:spChg chg="del mod">
          <ac:chgData name="Улитин Иван" userId="42d996a27954101f" providerId="Windows Live" clId="Web-{62981C6C-08F3-488C-9F57-EAB510BA414F}" dt="2023-09-26T21:21:32.213" v="574"/>
          <ac:spMkLst>
            <pc:docMk/>
            <pc:sldMk cId="1408382826" sldId="695"/>
            <ac:spMk id="4" creationId="{B76F18F9-B7FC-214C-A957-1C0AD1556C59}"/>
          </ac:spMkLst>
        </pc:spChg>
        <pc:spChg chg="add del mod">
          <ac:chgData name="Улитин Иван" userId="42d996a27954101f" providerId="Windows Live" clId="Web-{62981C6C-08F3-488C-9F57-EAB510BA414F}" dt="2023-09-26T21:22:08.856" v="578"/>
          <ac:spMkLst>
            <pc:docMk/>
            <pc:sldMk cId="1408382826" sldId="695"/>
            <ac:spMk id="5" creationId="{0FCE577E-35F7-95D0-6A0E-BB097D65BF96}"/>
          </ac:spMkLst>
        </pc:spChg>
        <pc:spChg chg="add del mod">
          <ac:chgData name="Улитин Иван" userId="42d996a27954101f" providerId="Windows Live" clId="Web-{62981C6C-08F3-488C-9F57-EAB510BA414F}" dt="2023-09-26T21:22:10.246" v="579"/>
          <ac:spMkLst>
            <pc:docMk/>
            <pc:sldMk cId="1408382826" sldId="695"/>
            <ac:spMk id="7" creationId="{9B6BF544-8086-E2B7-1631-8FF292D5300B}"/>
          </ac:spMkLst>
        </pc:spChg>
        <pc:spChg chg="add del mod">
          <ac:chgData name="Улитин Иван" userId="42d996a27954101f" providerId="Windows Live" clId="Web-{62981C6C-08F3-488C-9F57-EAB510BA414F}" dt="2023-09-26T21:30:04.739" v="634"/>
          <ac:spMkLst>
            <pc:docMk/>
            <pc:sldMk cId="1408382826" sldId="695"/>
            <ac:spMk id="9" creationId="{12201A53-BDE5-1D2D-2431-B5F1F4F573F9}"/>
          </ac:spMkLst>
        </pc:spChg>
        <pc:spChg chg="add mod">
          <ac:chgData name="Улитин Иван" userId="42d996a27954101f" providerId="Windows Live" clId="Web-{62981C6C-08F3-488C-9F57-EAB510BA414F}" dt="2023-09-26T21:30:10.145" v="635"/>
          <ac:spMkLst>
            <pc:docMk/>
            <pc:sldMk cId="1408382826" sldId="695"/>
            <ac:spMk id="11" creationId="{C378A8F5-39ED-E9AC-302A-15DE011BC6FB}"/>
          </ac:spMkLst>
        </pc:spChg>
        <pc:picChg chg="add del mod">
          <ac:chgData name="Улитин Иван" userId="42d996a27954101f" providerId="Windows Live" clId="Web-{62981C6C-08F3-488C-9F57-EAB510BA414F}" dt="2023-09-26T21:29:43.628" v="625"/>
          <ac:picMkLst>
            <pc:docMk/>
            <pc:sldMk cId="1408382826" sldId="695"/>
            <ac:picMk id="8" creationId="{16A7236C-09F3-B8B8-CE3D-5474BBDFAEC6}"/>
          </ac:picMkLst>
        </pc:picChg>
      </pc:sldChg>
      <pc:sldChg chg="addSp delSp modSp add replId">
        <pc:chgData name="Улитин Иван" userId="42d996a27954101f" providerId="Windows Live" clId="Web-{62981C6C-08F3-488C-9F57-EAB510BA414F}" dt="2023-09-26T21:51:17.756" v="729" actId="1076"/>
        <pc:sldMkLst>
          <pc:docMk/>
          <pc:sldMk cId="2485854057" sldId="696"/>
        </pc:sldMkLst>
        <pc:spChg chg="mod">
          <ac:chgData name="Улитин Иван" userId="42d996a27954101f" providerId="Windows Live" clId="Web-{62981C6C-08F3-488C-9F57-EAB510BA414F}" dt="2023-09-26T21:32:54.388" v="656" actId="14100"/>
          <ac:spMkLst>
            <pc:docMk/>
            <pc:sldMk cId="2485854057" sldId="696"/>
            <ac:spMk id="4" creationId="{B76F18F9-B7FC-214C-A957-1C0AD1556C59}"/>
          </ac:spMkLst>
        </pc:spChg>
        <pc:picChg chg="add del mod modCrop">
          <ac:chgData name="Улитин Иван" userId="42d996a27954101f" providerId="Windows Live" clId="Web-{62981C6C-08F3-488C-9F57-EAB510BA414F}" dt="2023-09-26T21:34:31.705" v="677"/>
          <ac:picMkLst>
            <pc:docMk/>
            <pc:sldMk cId="2485854057" sldId="696"/>
            <ac:picMk id="3" creationId="{9F0E8E62-1D61-1CF3-368B-2836F17F557C}"/>
          </ac:picMkLst>
        </pc:picChg>
        <pc:picChg chg="add del mod modCrop">
          <ac:chgData name="Улитин Иван" userId="42d996a27954101f" providerId="Windows Live" clId="Web-{62981C6C-08F3-488C-9F57-EAB510BA414F}" dt="2023-09-26T21:34:29.721" v="676"/>
          <ac:picMkLst>
            <pc:docMk/>
            <pc:sldMk cId="2485854057" sldId="696"/>
            <ac:picMk id="5" creationId="{FD86C722-92FA-3720-1E6C-3E4997915FB1}"/>
          </ac:picMkLst>
        </pc:picChg>
        <pc:picChg chg="add mod">
          <ac:chgData name="Улитин Иван" userId="42d996a27954101f" providerId="Windows Live" clId="Web-{62981C6C-08F3-488C-9F57-EAB510BA414F}" dt="2023-09-26T21:51:17.756" v="729" actId="1076"/>
          <ac:picMkLst>
            <pc:docMk/>
            <pc:sldMk cId="2485854057" sldId="696"/>
            <ac:picMk id="6" creationId="{E626DF5A-986C-34D8-A9DF-5C3F4649C18E}"/>
          </ac:picMkLst>
        </pc:picChg>
      </pc:sldChg>
      <pc:sldChg chg="modSp add replId">
        <pc:chgData name="Улитин Иван" userId="42d996a27954101f" providerId="Windows Live" clId="Web-{62981C6C-08F3-488C-9F57-EAB510BA414F}" dt="2023-09-26T21:47:30.869" v="724" actId="20577"/>
        <pc:sldMkLst>
          <pc:docMk/>
          <pc:sldMk cId="275648649" sldId="697"/>
        </pc:sldMkLst>
        <pc:spChg chg="mod">
          <ac:chgData name="Улитин Иван" userId="42d996a27954101f" providerId="Windows Live" clId="Web-{62981C6C-08F3-488C-9F57-EAB510BA414F}" dt="2023-09-26T21:47:30.869" v="724" actId="20577"/>
          <ac:spMkLst>
            <pc:docMk/>
            <pc:sldMk cId="275648649" sldId="697"/>
            <ac:spMk id="4" creationId="{B76F18F9-B7FC-214C-A957-1C0AD1556C59}"/>
          </ac:spMkLst>
        </pc:spChg>
      </pc:sldChg>
      <pc:sldChg chg="add del replId">
        <pc:chgData name="Улитин Иван" userId="42d996a27954101f" providerId="Windows Live" clId="Web-{62981C6C-08F3-488C-9F57-EAB510BA414F}" dt="2023-09-26T21:50:53.114" v="725"/>
        <pc:sldMkLst>
          <pc:docMk/>
          <pc:sldMk cId="3114103011" sldId="698"/>
        </pc:sldMkLst>
      </pc:sldChg>
      <pc:sldChg chg="addSp delSp modSp add replId">
        <pc:chgData name="Улитин Иван" userId="42d996a27954101f" providerId="Windows Live" clId="Web-{62981C6C-08F3-488C-9F57-EAB510BA414F}" dt="2023-09-26T21:52:42.948" v="734" actId="1076"/>
        <pc:sldMkLst>
          <pc:docMk/>
          <pc:sldMk cId="3466368691" sldId="698"/>
        </pc:sldMkLst>
        <pc:spChg chg="del mod">
          <ac:chgData name="Улитин Иван" userId="42d996a27954101f" providerId="Windows Live" clId="Web-{62981C6C-08F3-488C-9F57-EAB510BA414F}" dt="2023-09-26T21:51:14.569" v="728"/>
          <ac:spMkLst>
            <pc:docMk/>
            <pc:sldMk cId="3466368691" sldId="698"/>
            <ac:spMk id="4" creationId="{B76F18F9-B7FC-214C-A957-1C0AD1556C59}"/>
          </ac:spMkLst>
        </pc:spChg>
        <pc:spChg chg="add del mod">
          <ac:chgData name="Улитин Иван" userId="42d996a27954101f" providerId="Windows Live" clId="Web-{62981C6C-08F3-488C-9F57-EAB510BA414F}" dt="2023-09-26T21:52:26.416" v="730"/>
          <ac:spMkLst>
            <pc:docMk/>
            <pc:sldMk cId="3466368691" sldId="698"/>
            <ac:spMk id="5" creationId="{F14264C2-A0E5-61BD-E942-3B771CE0D478}"/>
          </ac:spMkLst>
        </pc:spChg>
        <pc:picChg chg="add mod ord">
          <ac:chgData name="Улитин Иван" userId="42d996a27954101f" providerId="Windows Live" clId="Web-{62981C6C-08F3-488C-9F57-EAB510BA414F}" dt="2023-09-26T21:52:42.948" v="734" actId="1076"/>
          <ac:picMkLst>
            <pc:docMk/>
            <pc:sldMk cId="3466368691" sldId="698"/>
            <ac:picMk id="6" creationId="{B8930EEB-9D02-B614-C662-783823E9313B}"/>
          </ac:picMkLst>
        </pc:picChg>
      </pc:sldChg>
      <pc:sldChg chg="addSp delSp modSp add replId">
        <pc:chgData name="Улитин Иван" userId="42d996a27954101f" providerId="Windows Live" clId="Web-{62981C6C-08F3-488C-9F57-EAB510BA414F}" dt="2023-09-26T22:06:49.997" v="749" actId="14100"/>
        <pc:sldMkLst>
          <pc:docMk/>
          <pc:sldMk cId="2151359589" sldId="699"/>
        </pc:sldMkLst>
        <pc:spChg chg="mod">
          <ac:chgData name="Улитин Иван" userId="42d996a27954101f" providerId="Windows Live" clId="Web-{62981C6C-08F3-488C-9F57-EAB510BA414F}" dt="2023-09-26T22:05:41.815" v="738" actId="20577"/>
          <ac:spMkLst>
            <pc:docMk/>
            <pc:sldMk cId="2151359589" sldId="699"/>
            <ac:spMk id="2" creationId="{DF0C9FCC-2923-089B-0E5E-200D32CDE284}"/>
          </ac:spMkLst>
        </pc:spChg>
        <pc:spChg chg="add mod">
          <ac:chgData name="Улитин Иван" userId="42d996a27954101f" providerId="Windows Live" clId="Web-{62981C6C-08F3-488C-9F57-EAB510BA414F}" dt="2023-09-26T22:06:49.997" v="749" actId="14100"/>
          <ac:spMkLst>
            <pc:docMk/>
            <pc:sldMk cId="2151359589" sldId="699"/>
            <ac:spMk id="4" creationId="{6D3AEF2D-C9A8-8429-4E54-E7B9CFA7A2D6}"/>
          </ac:spMkLst>
        </pc:spChg>
        <pc:picChg chg="del">
          <ac:chgData name="Улитин Иван" userId="42d996a27954101f" providerId="Windows Live" clId="Web-{62981C6C-08F3-488C-9F57-EAB510BA414F}" dt="2023-09-26T22:05:25.767" v="736"/>
          <ac:picMkLst>
            <pc:docMk/>
            <pc:sldMk cId="2151359589" sldId="699"/>
            <ac:picMk id="6" creationId="{B8930EEB-9D02-B614-C662-783823E9313B}"/>
          </ac:picMkLst>
        </pc:picChg>
      </pc:sldChg>
      <pc:sldChg chg="modSp add ord replId">
        <pc:chgData name="Улитин Иван" userId="42d996a27954101f" providerId="Windows Live" clId="Web-{62981C6C-08F3-488C-9F57-EAB510BA414F}" dt="2023-09-26T22:12:30.795" v="767"/>
        <pc:sldMkLst>
          <pc:docMk/>
          <pc:sldMk cId="366534114" sldId="700"/>
        </pc:sldMkLst>
        <pc:spChg chg="mod">
          <ac:chgData name="Улитин Иван" userId="42d996a27954101f" providerId="Windows Live" clId="Web-{62981C6C-08F3-488C-9F57-EAB510BA414F}" dt="2023-09-26T22:07:41.219" v="764" actId="14100"/>
          <ac:spMkLst>
            <pc:docMk/>
            <pc:sldMk cId="366534114" sldId="700"/>
            <ac:spMk id="4" creationId="{6D3AEF2D-C9A8-8429-4E54-E7B9CFA7A2D6}"/>
          </ac:spMkLst>
        </pc:spChg>
      </pc:sldChg>
      <pc:sldChg chg="modSp add replId">
        <pc:chgData name="Улитин Иван" userId="42d996a27954101f" providerId="Windows Live" clId="Web-{62981C6C-08F3-488C-9F57-EAB510BA414F}" dt="2023-09-26T22:25:32.657" v="837" actId="20577"/>
        <pc:sldMkLst>
          <pc:docMk/>
          <pc:sldMk cId="2311086234" sldId="701"/>
        </pc:sldMkLst>
        <pc:spChg chg="mod">
          <ac:chgData name="Улитин Иван" userId="42d996a27954101f" providerId="Windows Live" clId="Web-{62981C6C-08F3-488C-9F57-EAB510BA414F}" dt="2023-09-26T22:12:53.828" v="784" actId="20577"/>
          <ac:spMkLst>
            <pc:docMk/>
            <pc:sldMk cId="2311086234" sldId="701"/>
            <ac:spMk id="2" creationId="{DF0C9FCC-2923-089B-0E5E-200D32CDE284}"/>
          </ac:spMkLst>
        </pc:spChg>
        <pc:spChg chg="mod">
          <ac:chgData name="Улитин Иван" userId="42d996a27954101f" providerId="Windows Live" clId="Web-{62981C6C-08F3-488C-9F57-EAB510BA414F}" dt="2023-09-26T22:25:32.657" v="837" actId="20577"/>
          <ac:spMkLst>
            <pc:docMk/>
            <pc:sldMk cId="2311086234" sldId="701"/>
            <ac:spMk id="4" creationId="{6D3AEF2D-C9A8-8429-4E54-E7B9CFA7A2D6}"/>
          </ac:spMkLst>
        </pc:spChg>
      </pc:sldChg>
      <pc:sldChg chg="addSp modSp add replId">
        <pc:chgData name="Улитин Иван" userId="42d996a27954101f" providerId="Windows Live" clId="Web-{62981C6C-08F3-488C-9F57-EAB510BA414F}" dt="2023-09-26T22:29:03.620" v="919" actId="14100"/>
        <pc:sldMkLst>
          <pc:docMk/>
          <pc:sldMk cId="1033285445" sldId="702"/>
        </pc:sldMkLst>
        <pc:spChg chg="mod">
          <ac:chgData name="Улитин Иван" userId="42d996a27954101f" providerId="Windows Live" clId="Web-{62981C6C-08F3-488C-9F57-EAB510BA414F}" dt="2023-09-26T22:27:03.849" v="905" actId="14100"/>
          <ac:spMkLst>
            <pc:docMk/>
            <pc:sldMk cId="1033285445" sldId="702"/>
            <ac:spMk id="4" creationId="{6D3AEF2D-C9A8-8429-4E54-E7B9CFA7A2D6}"/>
          </ac:spMkLst>
        </pc:spChg>
        <pc:picChg chg="add mod">
          <ac:chgData name="Улитин Иван" userId="42d996a27954101f" providerId="Windows Live" clId="Web-{62981C6C-08F3-488C-9F57-EAB510BA414F}" dt="2023-09-26T22:27:13.287" v="908" actId="1076"/>
          <ac:picMkLst>
            <pc:docMk/>
            <pc:sldMk cId="1033285445" sldId="702"/>
            <ac:picMk id="3" creationId="{4DFF1FF6-D361-012D-CEFC-B0DFE9E5546C}"/>
          </ac:picMkLst>
        </pc:picChg>
        <pc:picChg chg="add mod">
          <ac:chgData name="Улитин Иван" userId="42d996a27954101f" providerId="Windows Live" clId="Web-{62981C6C-08F3-488C-9F57-EAB510BA414F}" dt="2023-09-26T22:27:31.944" v="912" actId="1076"/>
          <ac:picMkLst>
            <pc:docMk/>
            <pc:sldMk cId="1033285445" sldId="702"/>
            <ac:picMk id="5" creationId="{41C4985A-DB15-B4CC-9297-67BD5784E971}"/>
          </ac:picMkLst>
        </pc:picChg>
        <pc:picChg chg="add mod">
          <ac:chgData name="Улитин Иван" userId="42d996a27954101f" providerId="Windows Live" clId="Web-{62981C6C-08F3-488C-9F57-EAB510BA414F}" dt="2023-09-26T22:29:03.620" v="919" actId="14100"/>
          <ac:picMkLst>
            <pc:docMk/>
            <pc:sldMk cId="1033285445" sldId="702"/>
            <ac:picMk id="6" creationId="{AE1E859A-2FB1-7A26-67B5-541BAFADAE57}"/>
          </ac:picMkLst>
        </pc:picChg>
      </pc:sldChg>
    </pc:docChg>
  </pc:docChgLst>
  <pc:docChgLst>
    <pc:chgData name="Улитин Иван" userId="42d996a27954101f" providerId="Windows Live" clId="Web-{2E8F7E66-9A1A-4673-8D28-1136282456FA}"/>
    <pc:docChg chg="modSld">
      <pc:chgData name="Улитин Иван" userId="42d996a27954101f" providerId="Windows Live" clId="Web-{2E8F7E66-9A1A-4673-8D28-1136282456FA}" dt="2023-10-05T23:15:23.804" v="1" actId="14100"/>
      <pc:docMkLst>
        <pc:docMk/>
      </pc:docMkLst>
      <pc:sldChg chg="modSp">
        <pc:chgData name="Улитин Иван" userId="42d996a27954101f" providerId="Windows Live" clId="Web-{2E8F7E66-9A1A-4673-8D28-1136282456FA}" dt="2023-10-05T23:15:18.429" v="0" actId="14100"/>
        <pc:sldMkLst>
          <pc:docMk/>
          <pc:sldMk cId="3198315474" sldId="269"/>
        </pc:sldMkLst>
        <pc:spChg chg="mod">
          <ac:chgData name="Улитин Иван" userId="42d996a27954101f" providerId="Windows Live" clId="Web-{2E8F7E66-9A1A-4673-8D28-1136282456FA}" dt="2023-10-05T23:15:18.429" v="0" actId="14100"/>
          <ac:spMkLst>
            <pc:docMk/>
            <pc:sldMk cId="3198315474" sldId="269"/>
            <ac:spMk id="2" creationId="{9EE5ECAB-C460-D8AA-F62D-1A416579EC2B}"/>
          </ac:spMkLst>
        </pc:spChg>
      </pc:sldChg>
      <pc:sldChg chg="modSp">
        <pc:chgData name="Улитин Иван" userId="42d996a27954101f" providerId="Windows Live" clId="Web-{2E8F7E66-9A1A-4673-8D28-1136282456FA}" dt="2023-10-05T23:15:23.804" v="1" actId="14100"/>
        <pc:sldMkLst>
          <pc:docMk/>
          <pc:sldMk cId="2242435006" sldId="723"/>
        </pc:sldMkLst>
        <pc:spChg chg="mod">
          <ac:chgData name="Улитин Иван" userId="42d996a27954101f" providerId="Windows Live" clId="Web-{2E8F7E66-9A1A-4673-8D28-1136282456FA}" dt="2023-10-05T23:15:23.804" v="1" actId="14100"/>
          <ac:spMkLst>
            <pc:docMk/>
            <pc:sldMk cId="2242435006" sldId="723"/>
            <ac:spMk id="2" creationId="{921633EB-7DCB-4DDC-80AF-C885A3EE1245}"/>
          </ac:spMkLst>
        </pc:spChg>
      </pc:sldChg>
    </pc:docChg>
  </pc:docChgLst>
  <pc:docChgLst>
    <pc:chgData name="Улитин Иван" userId="42d996a27954101f" providerId="Windows Live" clId="Web-{C5892841-C9EF-4C97-9211-0C2FAABC2B1E}"/>
    <pc:docChg chg="addSld delSld modSld sldOrd">
      <pc:chgData name="Улитин Иван" userId="42d996a27954101f" providerId="Windows Live" clId="Web-{C5892841-C9EF-4C97-9211-0C2FAABC2B1E}" dt="2023-10-11T10:10:46.428" v="571" actId="20577"/>
      <pc:docMkLst>
        <pc:docMk/>
      </pc:docMkLst>
      <pc:sldChg chg="modSp">
        <pc:chgData name="Улитин Иван" userId="42d996a27954101f" providerId="Windows Live" clId="Web-{C5892841-C9EF-4C97-9211-0C2FAABC2B1E}" dt="2023-10-11T09:39:08.489" v="359" actId="20577"/>
        <pc:sldMkLst>
          <pc:docMk/>
          <pc:sldMk cId="2627972762" sldId="685"/>
        </pc:sldMkLst>
        <pc:graphicFrameChg chg="modGraphic">
          <ac:chgData name="Улитин Иван" userId="42d996a27954101f" providerId="Windows Live" clId="Web-{C5892841-C9EF-4C97-9211-0C2FAABC2B1E}" dt="2023-10-11T09:39:08.489" v="359" actId="20577"/>
          <ac:graphicFrameMkLst>
            <pc:docMk/>
            <pc:sldMk cId="2627972762" sldId="685"/>
            <ac:graphicFrameMk id="83" creationId="{1F25C26E-1E27-CDFF-0C90-2B59EE9314E3}"/>
          </ac:graphicFrameMkLst>
        </pc:graphicFrameChg>
      </pc:sldChg>
      <pc:sldChg chg="addSp delSp modSp">
        <pc:chgData name="Улитин Иван" userId="42d996a27954101f" providerId="Windows Live" clId="Web-{C5892841-C9EF-4C97-9211-0C2FAABC2B1E}" dt="2023-10-11T09:38:19.128" v="328"/>
        <pc:sldMkLst>
          <pc:docMk/>
          <pc:sldMk cId="58397322" sldId="714"/>
        </pc:sldMkLst>
        <pc:spChg chg="add del mod">
          <ac:chgData name="Улитин Иван" userId="42d996a27954101f" providerId="Windows Live" clId="Web-{C5892841-C9EF-4C97-9211-0C2FAABC2B1E}" dt="2023-10-11T09:38:19.128" v="328"/>
          <ac:spMkLst>
            <pc:docMk/>
            <pc:sldMk cId="58397322" sldId="714"/>
            <ac:spMk id="3" creationId="{F9CD7EF6-E714-323A-6C55-1143CB15F495}"/>
          </ac:spMkLst>
        </pc:spChg>
      </pc:sldChg>
      <pc:sldChg chg="addSp delSp modSp">
        <pc:chgData name="Улитин Иван" userId="42d996a27954101f" providerId="Windows Live" clId="Web-{C5892841-C9EF-4C97-9211-0C2FAABC2B1E}" dt="2023-10-11T07:25:56.302" v="101" actId="20577"/>
        <pc:sldMkLst>
          <pc:docMk/>
          <pc:sldMk cId="1127746889" sldId="727"/>
        </pc:sldMkLst>
        <pc:spChg chg="add mod">
          <ac:chgData name="Улитин Иван" userId="42d996a27954101f" providerId="Windows Live" clId="Web-{C5892841-C9EF-4C97-9211-0C2FAABC2B1E}" dt="2023-10-11T07:25:56.302" v="101" actId="20577"/>
          <ac:spMkLst>
            <pc:docMk/>
            <pc:sldMk cId="1127746889" sldId="727"/>
            <ac:spMk id="6" creationId="{628DABE0-9361-3497-7704-66766ECCF4DF}"/>
          </ac:spMkLst>
        </pc:spChg>
        <pc:spChg chg="add del">
          <ac:chgData name="Улитин Иван" userId="42d996a27954101f" providerId="Windows Live" clId="Web-{C5892841-C9EF-4C97-9211-0C2FAABC2B1E}" dt="2023-10-11T07:21:53.778" v="31"/>
          <ac:spMkLst>
            <pc:docMk/>
            <pc:sldMk cId="1127746889" sldId="727"/>
            <ac:spMk id="8" creationId="{E498FD4E-81B0-333C-9023-964AF473DF5B}"/>
          </ac:spMkLst>
        </pc:spChg>
        <pc:picChg chg="add del mod">
          <ac:chgData name="Улитин Иван" userId="42d996a27954101f" providerId="Windows Live" clId="Web-{C5892841-C9EF-4C97-9211-0C2FAABC2B1E}" dt="2023-10-11T07:15:49.624" v="6"/>
          <ac:picMkLst>
            <pc:docMk/>
            <pc:sldMk cId="1127746889" sldId="727"/>
            <ac:picMk id="3" creationId="{1CEF2754-F4F7-F5B3-6D11-24A88A43FA6F}"/>
          </ac:picMkLst>
        </pc:picChg>
        <pc:picChg chg="add del mod">
          <ac:chgData name="Улитин Иван" userId="42d996a27954101f" providerId="Windows Live" clId="Web-{C5892841-C9EF-4C97-9211-0C2FAABC2B1E}" dt="2023-10-11T07:21:34.230" v="23"/>
          <ac:picMkLst>
            <pc:docMk/>
            <pc:sldMk cId="1127746889" sldId="727"/>
            <ac:picMk id="4" creationId="{39562883-63FC-DA89-2909-9A948D21D728}"/>
          </ac:picMkLst>
        </pc:picChg>
      </pc:sldChg>
      <pc:sldChg chg="ord">
        <pc:chgData name="Улитин Иван" userId="42d996a27954101f" providerId="Windows Live" clId="Web-{C5892841-C9EF-4C97-9211-0C2FAABC2B1E}" dt="2023-10-11T07:05:30.961" v="0"/>
        <pc:sldMkLst>
          <pc:docMk/>
          <pc:sldMk cId="784281740" sldId="755"/>
        </pc:sldMkLst>
      </pc:sldChg>
      <pc:sldChg chg="add del">
        <pc:chgData name="Улитин Иван" userId="42d996a27954101f" providerId="Windows Live" clId="Web-{C5892841-C9EF-4C97-9211-0C2FAABC2B1E}" dt="2023-10-11T09:29:29.657" v="310"/>
        <pc:sldMkLst>
          <pc:docMk/>
          <pc:sldMk cId="2243491859" sldId="757"/>
        </pc:sldMkLst>
      </pc:sldChg>
      <pc:sldChg chg="addSp delSp modSp add ord replId">
        <pc:chgData name="Улитин Иван" userId="42d996a27954101f" providerId="Windows Live" clId="Web-{C5892841-C9EF-4C97-9211-0C2FAABC2B1E}" dt="2023-10-11T09:29:15.360" v="306" actId="20577"/>
        <pc:sldMkLst>
          <pc:docMk/>
          <pc:sldMk cId="2930600294" sldId="758"/>
        </pc:sldMkLst>
        <pc:spChg chg="mod">
          <ac:chgData name="Улитин Иван" userId="42d996a27954101f" providerId="Windows Live" clId="Web-{C5892841-C9EF-4C97-9211-0C2FAABC2B1E}" dt="2023-10-11T09:29:15.360" v="306" actId="20577"/>
          <ac:spMkLst>
            <pc:docMk/>
            <pc:sldMk cId="2930600294" sldId="758"/>
            <ac:spMk id="2" creationId="{E95F0E24-1DF9-CC89-5D62-7DB6C63B76DF}"/>
          </ac:spMkLst>
        </pc:spChg>
        <pc:spChg chg="add mod">
          <ac:chgData name="Улитин Иван" userId="42d996a27954101f" providerId="Windows Live" clId="Web-{C5892841-C9EF-4C97-9211-0C2FAABC2B1E}" dt="2023-10-11T09:26:31.636" v="288" actId="14100"/>
          <ac:spMkLst>
            <pc:docMk/>
            <pc:sldMk cId="2930600294" sldId="758"/>
            <ac:spMk id="4" creationId="{8B39F797-23A5-FAF4-76CA-5902EFD3B261}"/>
          </ac:spMkLst>
        </pc:spChg>
        <pc:picChg chg="add del mod">
          <ac:chgData name="Улитин Иван" userId="42d996a27954101f" providerId="Windows Live" clId="Web-{C5892841-C9EF-4C97-9211-0C2FAABC2B1E}" dt="2023-10-11T09:27:58.748" v="296"/>
          <ac:picMkLst>
            <pc:docMk/>
            <pc:sldMk cId="2930600294" sldId="758"/>
            <ac:picMk id="3" creationId="{50B49CB1-4E6D-7B91-D60A-3831F05F3ED4}"/>
          </ac:picMkLst>
        </pc:picChg>
        <pc:picChg chg="add mod">
          <ac:chgData name="Улитин Иван" userId="42d996a27954101f" providerId="Windows Live" clId="Web-{C5892841-C9EF-4C97-9211-0C2FAABC2B1E}" dt="2023-10-11T09:28:29.812" v="301" actId="14100"/>
          <ac:picMkLst>
            <pc:docMk/>
            <pc:sldMk cId="2930600294" sldId="758"/>
            <ac:picMk id="5" creationId="{BFD98BC6-F9B9-92FB-7EC3-B4CEA219F75D}"/>
          </ac:picMkLst>
        </pc:picChg>
      </pc:sldChg>
      <pc:sldChg chg="addSp delSp modSp add replId">
        <pc:chgData name="Улитин Иван" userId="42d996a27954101f" providerId="Windows Live" clId="Web-{C5892841-C9EF-4C97-9211-0C2FAABC2B1E}" dt="2023-10-11T09:29:22.985" v="308" actId="20577"/>
        <pc:sldMkLst>
          <pc:docMk/>
          <pc:sldMk cId="3306833267" sldId="759"/>
        </pc:sldMkLst>
        <pc:spChg chg="mod">
          <ac:chgData name="Улитин Иван" userId="42d996a27954101f" providerId="Windows Live" clId="Web-{C5892841-C9EF-4C97-9211-0C2FAABC2B1E}" dt="2023-10-11T09:29:22.985" v="308" actId="20577"/>
          <ac:spMkLst>
            <pc:docMk/>
            <pc:sldMk cId="3306833267" sldId="759"/>
            <ac:spMk id="2" creationId="{E95F0E24-1DF9-CC89-5D62-7DB6C63B76DF}"/>
          </ac:spMkLst>
        </pc:spChg>
        <pc:spChg chg="add mod">
          <ac:chgData name="Улитин Иван" userId="42d996a27954101f" providerId="Windows Live" clId="Web-{C5892841-C9EF-4C97-9211-0C2FAABC2B1E}" dt="2023-10-11T09:10:46.199" v="264" actId="20577"/>
          <ac:spMkLst>
            <pc:docMk/>
            <pc:sldMk cId="3306833267" sldId="759"/>
            <ac:spMk id="4" creationId="{5CFC4B37-798F-D8AB-CAC1-0F39A1049946}"/>
          </ac:spMkLst>
        </pc:spChg>
        <pc:picChg chg="add del mod">
          <ac:chgData name="Улитин Иван" userId="42d996a27954101f" providerId="Windows Live" clId="Web-{C5892841-C9EF-4C97-9211-0C2FAABC2B1E}" dt="2023-10-11T08:04:50.189" v="186"/>
          <ac:picMkLst>
            <pc:docMk/>
            <pc:sldMk cId="3306833267" sldId="759"/>
            <ac:picMk id="3" creationId="{F8730BB1-BA48-14F6-8C98-A714A6C88690}"/>
          </ac:picMkLst>
        </pc:picChg>
        <pc:picChg chg="add del mod">
          <ac:chgData name="Улитин Иван" userId="42d996a27954101f" providerId="Windows Live" clId="Web-{C5892841-C9EF-4C97-9211-0C2FAABC2B1E}" dt="2023-10-11T09:10:21.698" v="253"/>
          <ac:picMkLst>
            <pc:docMk/>
            <pc:sldMk cId="3306833267" sldId="759"/>
            <ac:picMk id="5" creationId="{0D5D2429-5219-4877-D872-980FED8E3838}"/>
          </ac:picMkLst>
        </pc:picChg>
        <pc:picChg chg="add mod">
          <ac:chgData name="Улитин Иван" userId="42d996a27954101f" providerId="Windows Live" clId="Web-{C5892841-C9EF-4C97-9211-0C2FAABC2B1E}" dt="2023-10-11T09:11:00.762" v="268" actId="1076"/>
          <ac:picMkLst>
            <pc:docMk/>
            <pc:sldMk cId="3306833267" sldId="759"/>
            <ac:picMk id="6" creationId="{B7FC1D94-518A-D2B0-EB3A-87115DEE49AF}"/>
          </ac:picMkLst>
        </pc:picChg>
      </pc:sldChg>
      <pc:sldChg chg="modSp add replId">
        <pc:chgData name="Улитин Иван" userId="42d996a27954101f" providerId="Windows Live" clId="Web-{C5892841-C9EF-4C97-9211-0C2FAABC2B1E}" dt="2023-10-11T07:27:11.399" v="103" actId="1076"/>
        <pc:sldMkLst>
          <pc:docMk/>
          <pc:sldMk cId="1129237805" sldId="760"/>
        </pc:sldMkLst>
        <pc:picChg chg="mod">
          <ac:chgData name="Улитин Иван" userId="42d996a27954101f" providerId="Windows Live" clId="Web-{C5892841-C9EF-4C97-9211-0C2FAABC2B1E}" dt="2023-10-11T07:27:11.399" v="103" actId="1076"/>
          <ac:picMkLst>
            <pc:docMk/>
            <pc:sldMk cId="1129237805" sldId="760"/>
            <ac:picMk id="4" creationId="{39562883-63FC-DA89-2909-9A948D21D728}"/>
          </ac:picMkLst>
        </pc:picChg>
      </pc:sldChg>
      <pc:sldChg chg="addSp delSp modSp add replId">
        <pc:chgData name="Улитин Иван" userId="42d996a27954101f" providerId="Windows Live" clId="Web-{C5892841-C9EF-4C97-9211-0C2FAABC2B1E}" dt="2023-10-11T07:29:54.342" v="177" actId="14100"/>
        <pc:sldMkLst>
          <pc:docMk/>
          <pc:sldMk cId="2682598172" sldId="761"/>
        </pc:sldMkLst>
        <pc:spChg chg="add mod">
          <ac:chgData name="Улитин Иван" userId="42d996a27954101f" providerId="Windows Live" clId="Web-{C5892841-C9EF-4C97-9211-0C2FAABC2B1E}" dt="2023-10-11T07:29:54.342" v="177" actId="14100"/>
          <ac:spMkLst>
            <pc:docMk/>
            <pc:sldMk cId="2682598172" sldId="761"/>
            <ac:spMk id="5" creationId="{5DE1A592-D598-E3B7-D7BC-96E216C4D557}"/>
          </ac:spMkLst>
        </pc:spChg>
        <pc:picChg chg="del mod">
          <ac:chgData name="Улитин Иван" userId="42d996a27954101f" providerId="Windows Live" clId="Web-{C5892841-C9EF-4C97-9211-0C2FAABC2B1E}" dt="2023-10-11T07:28:46.433" v="162"/>
          <ac:picMkLst>
            <pc:docMk/>
            <pc:sldMk cId="2682598172" sldId="761"/>
            <ac:picMk id="4" creationId="{39562883-63FC-DA89-2909-9A948D21D728}"/>
          </ac:picMkLst>
        </pc:picChg>
        <pc:picChg chg="add del mod">
          <ac:chgData name="Улитин Иван" userId="42d996a27954101f" providerId="Windows Live" clId="Web-{C5892841-C9EF-4C97-9211-0C2FAABC2B1E}" dt="2023-10-11T07:29:30.404" v="169"/>
          <ac:picMkLst>
            <pc:docMk/>
            <pc:sldMk cId="2682598172" sldId="761"/>
            <ac:picMk id="6" creationId="{4A2133F8-56AB-1460-5317-FC329C69DBB3}"/>
          </ac:picMkLst>
        </pc:picChg>
        <pc:picChg chg="add mod">
          <ac:chgData name="Улитин Иван" userId="42d996a27954101f" providerId="Windows Live" clId="Web-{C5892841-C9EF-4C97-9211-0C2FAABC2B1E}" dt="2023-10-11T07:29:41.935" v="176" actId="1076"/>
          <ac:picMkLst>
            <pc:docMk/>
            <pc:sldMk cId="2682598172" sldId="761"/>
            <ac:picMk id="7" creationId="{F1F22C6D-0FA2-8E2E-B53F-308530F55074}"/>
          </ac:picMkLst>
        </pc:picChg>
      </pc:sldChg>
      <pc:sldChg chg="modSp add replId">
        <pc:chgData name="Улитин Иван" userId="42d996a27954101f" providerId="Windows Live" clId="Web-{C5892841-C9EF-4C97-9211-0C2FAABC2B1E}" dt="2023-10-11T09:29:26.689" v="309" actId="20577"/>
        <pc:sldMkLst>
          <pc:docMk/>
          <pc:sldMk cId="1757406307" sldId="762"/>
        </pc:sldMkLst>
        <pc:spChg chg="mod">
          <ac:chgData name="Улитин Иван" userId="42d996a27954101f" providerId="Windows Live" clId="Web-{C5892841-C9EF-4C97-9211-0C2FAABC2B1E}" dt="2023-10-11T09:29:26.689" v="309" actId="20577"/>
          <ac:spMkLst>
            <pc:docMk/>
            <pc:sldMk cId="1757406307" sldId="762"/>
            <ac:spMk id="2" creationId="{E95F0E24-1DF9-CC89-5D62-7DB6C63B76DF}"/>
          </ac:spMkLst>
        </pc:spChg>
      </pc:sldChg>
      <pc:sldChg chg="addSp delSp modSp add replId">
        <pc:chgData name="Улитин Иван" userId="42d996a27954101f" providerId="Windows Live" clId="Web-{C5892841-C9EF-4C97-9211-0C2FAABC2B1E}" dt="2023-10-11T09:29:19.563" v="307" actId="20577"/>
        <pc:sldMkLst>
          <pc:docMk/>
          <pc:sldMk cId="391755770" sldId="763"/>
        </pc:sldMkLst>
        <pc:spChg chg="mod">
          <ac:chgData name="Улитин Иван" userId="42d996a27954101f" providerId="Windows Live" clId="Web-{C5892841-C9EF-4C97-9211-0C2FAABC2B1E}" dt="2023-10-11T09:29:19.563" v="307" actId="20577"/>
          <ac:spMkLst>
            <pc:docMk/>
            <pc:sldMk cId="391755770" sldId="763"/>
            <ac:spMk id="2" creationId="{E95F0E24-1DF9-CC89-5D62-7DB6C63B76DF}"/>
          </ac:spMkLst>
        </pc:spChg>
        <pc:spChg chg="del">
          <ac:chgData name="Улитин Иван" userId="42d996a27954101f" providerId="Windows Live" clId="Web-{C5892841-C9EF-4C97-9211-0C2FAABC2B1E}" dt="2023-10-11T08:08:46.991" v="207"/>
          <ac:spMkLst>
            <pc:docMk/>
            <pc:sldMk cId="391755770" sldId="763"/>
            <ac:spMk id="4" creationId="{8B39F797-23A5-FAF4-76CA-5902EFD3B261}"/>
          </ac:spMkLst>
        </pc:spChg>
        <pc:spChg chg="add del mod">
          <ac:chgData name="Улитин Иван" userId="42d996a27954101f" providerId="Windows Live" clId="Web-{C5892841-C9EF-4C97-9211-0C2FAABC2B1E}" dt="2023-10-11T08:10:00.962" v="228"/>
          <ac:spMkLst>
            <pc:docMk/>
            <pc:sldMk cId="391755770" sldId="763"/>
            <ac:spMk id="5" creationId="{493538DE-737F-F75F-846A-103602EDF7F9}"/>
          </ac:spMkLst>
        </pc:spChg>
        <pc:spChg chg="add del mod">
          <ac:chgData name="Улитин Иван" userId="42d996a27954101f" providerId="Windows Live" clId="Web-{C5892841-C9EF-4C97-9211-0C2FAABC2B1E}" dt="2023-10-11T08:10:05.165" v="229"/>
          <ac:spMkLst>
            <pc:docMk/>
            <pc:sldMk cId="391755770" sldId="763"/>
            <ac:spMk id="7" creationId="{838BE70D-BE18-C29A-F822-0BC85EFAF87B}"/>
          </ac:spMkLst>
        </pc:spChg>
        <pc:picChg chg="add mod">
          <ac:chgData name="Улитин Иван" userId="42d996a27954101f" providerId="Windows Live" clId="Web-{C5892841-C9EF-4C97-9211-0C2FAABC2B1E}" dt="2023-10-11T09:25:38.181" v="285" actId="1076"/>
          <ac:picMkLst>
            <pc:docMk/>
            <pc:sldMk cId="391755770" sldId="763"/>
            <ac:picMk id="3" creationId="{B153AB37-9489-5378-5315-264420E2765B}"/>
          </ac:picMkLst>
        </pc:picChg>
      </pc:sldChg>
      <pc:sldChg chg="addSp delSp modSp add replId">
        <pc:chgData name="Улитин Иван" userId="42d996a27954101f" providerId="Windows Live" clId="Web-{C5892841-C9EF-4C97-9211-0C2FAABC2B1E}" dt="2023-10-11T08:09:58.415" v="227"/>
        <pc:sldMkLst>
          <pc:docMk/>
          <pc:sldMk cId="4271715648" sldId="764"/>
        </pc:sldMkLst>
        <pc:spChg chg="mod">
          <ac:chgData name="Улитин Иван" userId="42d996a27954101f" providerId="Windows Live" clId="Web-{C5892841-C9EF-4C97-9211-0C2FAABC2B1E}" dt="2023-10-11T08:09:40.914" v="220" actId="20577"/>
          <ac:spMkLst>
            <pc:docMk/>
            <pc:sldMk cId="4271715648" sldId="764"/>
            <ac:spMk id="2" creationId="{E95F0E24-1DF9-CC89-5D62-7DB6C63B76DF}"/>
          </ac:spMkLst>
        </pc:spChg>
        <pc:spChg chg="add mod">
          <ac:chgData name="Улитин Иван" userId="42d996a27954101f" providerId="Windows Live" clId="Web-{C5892841-C9EF-4C97-9211-0C2FAABC2B1E}" dt="2023-10-11T08:09:58.415" v="227"/>
          <ac:spMkLst>
            <pc:docMk/>
            <pc:sldMk cId="4271715648" sldId="764"/>
            <ac:spMk id="5" creationId="{CD6F5D28-FDFF-2F7D-2113-084F09EDB85C}"/>
          </ac:spMkLst>
        </pc:spChg>
        <pc:picChg chg="del">
          <ac:chgData name="Улитин Иван" userId="42d996a27954101f" providerId="Windows Live" clId="Web-{C5892841-C9EF-4C97-9211-0C2FAABC2B1E}" dt="2023-10-11T08:09:42.024" v="221"/>
          <ac:picMkLst>
            <pc:docMk/>
            <pc:sldMk cId="4271715648" sldId="764"/>
            <ac:picMk id="3" creationId="{F8730BB1-BA48-14F6-8C98-A714A6C88690}"/>
          </ac:picMkLst>
        </pc:picChg>
      </pc:sldChg>
      <pc:sldChg chg="addSp delSp modSp add replId">
        <pc:chgData name="Улитин Иван" userId="42d996a27954101f" providerId="Windows Live" clId="Web-{C5892841-C9EF-4C97-9211-0C2FAABC2B1E}" dt="2023-10-11T09:22:48.457" v="278" actId="1076"/>
        <pc:sldMkLst>
          <pc:docMk/>
          <pc:sldMk cId="2862852836" sldId="765"/>
        </pc:sldMkLst>
        <pc:spChg chg="add del mod">
          <ac:chgData name="Улитин Иван" userId="42d996a27954101f" providerId="Windows Live" clId="Web-{C5892841-C9EF-4C97-9211-0C2FAABC2B1E}" dt="2023-10-11T09:11:20.169" v="271"/>
          <ac:spMkLst>
            <pc:docMk/>
            <pc:sldMk cId="2862852836" sldId="765"/>
            <ac:spMk id="4" creationId="{40CCCAD3-3DD3-D893-F6CE-D28781DDF87A}"/>
          </ac:spMkLst>
        </pc:spChg>
        <pc:spChg chg="del">
          <ac:chgData name="Улитин Иван" userId="42d996a27954101f" providerId="Windows Live" clId="Web-{C5892841-C9EF-4C97-9211-0C2FAABC2B1E}" dt="2023-10-11T09:11:15.731" v="270"/>
          <ac:spMkLst>
            <pc:docMk/>
            <pc:sldMk cId="2862852836" sldId="765"/>
            <ac:spMk id="5" creationId="{CD6F5D28-FDFF-2F7D-2113-084F09EDB85C}"/>
          </ac:spMkLst>
        </pc:spChg>
        <pc:picChg chg="add del mod">
          <ac:chgData name="Улитин Иван" userId="42d996a27954101f" providerId="Windows Live" clId="Web-{C5892841-C9EF-4C97-9211-0C2FAABC2B1E}" dt="2023-10-11T09:15:48.177" v="273"/>
          <ac:picMkLst>
            <pc:docMk/>
            <pc:sldMk cId="2862852836" sldId="765"/>
            <ac:picMk id="6" creationId="{7CE9C297-C051-374B-0E9C-81FF25E6ABBA}"/>
          </ac:picMkLst>
        </pc:picChg>
        <pc:picChg chg="add mod">
          <ac:chgData name="Улитин Иван" userId="42d996a27954101f" providerId="Windows Live" clId="Web-{C5892841-C9EF-4C97-9211-0C2FAABC2B1E}" dt="2023-10-11T09:22:48.457" v="278" actId="1076"/>
          <ac:picMkLst>
            <pc:docMk/>
            <pc:sldMk cId="2862852836" sldId="765"/>
            <ac:picMk id="7" creationId="{EF7956DD-6A71-D15B-3676-46B29171FB0A}"/>
          </ac:picMkLst>
        </pc:picChg>
      </pc:sldChg>
      <pc:sldChg chg="modSp add replId">
        <pc:chgData name="Улитин Иван" userId="42d996a27954101f" providerId="Windows Live" clId="Web-{C5892841-C9EF-4C97-9211-0C2FAABC2B1E}" dt="2023-10-11T10:09:30.470" v="482" actId="20577"/>
        <pc:sldMkLst>
          <pc:docMk/>
          <pc:sldMk cId="777367872" sldId="766"/>
        </pc:sldMkLst>
        <pc:spChg chg="mod">
          <ac:chgData name="Улитин Иван" userId="42d996a27954101f" providerId="Windows Live" clId="Web-{C5892841-C9EF-4C97-9211-0C2FAABC2B1E}" dt="2023-10-11T09:38:15.503" v="324" actId="20577"/>
          <ac:spMkLst>
            <pc:docMk/>
            <pc:sldMk cId="777367872" sldId="766"/>
            <ac:spMk id="2" creationId="{E95F0E24-1DF9-CC89-5D62-7DB6C63B76DF}"/>
          </ac:spMkLst>
        </pc:spChg>
        <pc:spChg chg="mod">
          <ac:chgData name="Улитин Иван" userId="42d996a27954101f" providerId="Windows Live" clId="Web-{C5892841-C9EF-4C97-9211-0C2FAABC2B1E}" dt="2023-10-11T10:09:30.470" v="482" actId="20577"/>
          <ac:spMkLst>
            <pc:docMk/>
            <pc:sldMk cId="777367872" sldId="766"/>
            <ac:spMk id="5" creationId="{CD6F5D28-FDFF-2F7D-2113-084F09EDB85C}"/>
          </ac:spMkLst>
        </pc:spChg>
      </pc:sldChg>
      <pc:sldChg chg="addSp delSp modSp add replId">
        <pc:chgData name="Улитин Иван" userId="42d996a27954101f" providerId="Windows Live" clId="Web-{C5892841-C9EF-4C97-9211-0C2FAABC2B1E}" dt="2023-10-11T10:10:46.428" v="571" actId="20577"/>
        <pc:sldMkLst>
          <pc:docMk/>
          <pc:sldMk cId="4095986233" sldId="767"/>
        </pc:sldMkLst>
        <pc:spChg chg="mod">
          <ac:chgData name="Улитин Иван" userId="42d996a27954101f" providerId="Windows Live" clId="Web-{C5892841-C9EF-4C97-9211-0C2FAABC2B1E}" dt="2023-10-11T09:38:28.191" v="334" actId="20577"/>
          <ac:spMkLst>
            <pc:docMk/>
            <pc:sldMk cId="4095986233" sldId="767"/>
            <ac:spMk id="2" creationId="{E95F0E24-1DF9-CC89-5D62-7DB6C63B76DF}"/>
          </ac:spMkLst>
        </pc:spChg>
        <pc:spChg chg="del">
          <ac:chgData name="Улитин Иван" userId="42d996a27954101f" providerId="Windows Live" clId="Web-{C5892841-C9EF-4C97-9211-0C2FAABC2B1E}" dt="2023-10-11T10:01:20.438" v="361"/>
          <ac:spMkLst>
            <pc:docMk/>
            <pc:sldMk cId="4095986233" sldId="767"/>
            <ac:spMk id="5" creationId="{CD6F5D28-FDFF-2F7D-2113-084F09EDB85C}"/>
          </ac:spMkLst>
        </pc:spChg>
        <pc:spChg chg="add mod">
          <ac:chgData name="Улитин Иван" userId="42d996a27954101f" providerId="Windows Live" clId="Web-{C5892841-C9EF-4C97-9211-0C2FAABC2B1E}" dt="2023-10-11T10:10:46.428" v="571" actId="20577"/>
          <ac:spMkLst>
            <pc:docMk/>
            <pc:sldMk cId="4095986233" sldId="767"/>
            <ac:spMk id="6" creationId="{2D4DE983-5807-8977-BB72-97B80CBB5230}"/>
          </ac:spMkLst>
        </pc:spChg>
        <pc:picChg chg="add mod ord">
          <ac:chgData name="Улитин Иван" userId="42d996a27954101f" providerId="Windows Live" clId="Web-{C5892841-C9EF-4C97-9211-0C2FAABC2B1E}" dt="2023-10-11T10:09:46.580" v="485" actId="1076"/>
          <ac:picMkLst>
            <pc:docMk/>
            <pc:sldMk cId="4095986233" sldId="767"/>
            <ac:picMk id="3" creationId="{27660CED-245C-CE47-8509-C591A0664F68}"/>
          </ac:picMkLst>
        </pc:picChg>
      </pc:sldChg>
      <pc:sldChg chg="addSp delSp modSp add replId">
        <pc:chgData name="Улитин Иван" userId="42d996a27954101f" providerId="Windows Live" clId="Web-{C5892841-C9EF-4C97-9211-0C2FAABC2B1E}" dt="2023-10-11T10:03:40.869" v="377" actId="1076"/>
        <pc:sldMkLst>
          <pc:docMk/>
          <pc:sldMk cId="3537710798" sldId="768"/>
        </pc:sldMkLst>
        <pc:spChg chg="del">
          <ac:chgData name="Улитин Иван" userId="42d996a27954101f" providerId="Windows Live" clId="Web-{C5892841-C9EF-4C97-9211-0C2FAABC2B1E}" dt="2023-10-11T10:01:42.361" v="366"/>
          <ac:spMkLst>
            <pc:docMk/>
            <pc:sldMk cId="3537710798" sldId="768"/>
            <ac:spMk id="5" creationId="{CD6F5D28-FDFF-2F7D-2113-084F09EDB85C}"/>
          </ac:spMkLst>
        </pc:spChg>
        <pc:spChg chg="add del mod">
          <ac:chgData name="Улитин Иван" userId="42d996a27954101f" providerId="Windows Live" clId="Web-{C5892841-C9EF-4C97-9211-0C2FAABC2B1E}" dt="2023-10-11T10:03:25.524" v="374"/>
          <ac:spMkLst>
            <pc:docMk/>
            <pc:sldMk cId="3537710798" sldId="768"/>
            <ac:spMk id="6" creationId="{7434EC23-9E54-83CC-BE29-82F3A22513EE}"/>
          </ac:spMkLst>
        </pc:spChg>
        <pc:picChg chg="add del mod ord">
          <ac:chgData name="Улитин Иван" userId="42d996a27954101f" providerId="Windows Live" clId="Web-{C5892841-C9EF-4C97-9211-0C2FAABC2B1E}" dt="2023-10-11T10:02:12.691" v="373"/>
          <ac:picMkLst>
            <pc:docMk/>
            <pc:sldMk cId="3537710798" sldId="768"/>
            <ac:picMk id="3" creationId="{E36154EE-C942-409F-E050-5B6C2129F93C}"/>
          </ac:picMkLst>
        </pc:picChg>
        <pc:picChg chg="add mod ord">
          <ac:chgData name="Улитин Иван" userId="42d996a27954101f" providerId="Windows Live" clId="Web-{C5892841-C9EF-4C97-9211-0C2FAABC2B1E}" dt="2023-10-11T10:03:40.869" v="377" actId="1076"/>
          <ac:picMkLst>
            <pc:docMk/>
            <pc:sldMk cId="3537710798" sldId="768"/>
            <ac:picMk id="7" creationId="{DB038BED-2870-9268-113F-73C6D206FDD0}"/>
          </ac:picMkLst>
        </pc:picChg>
      </pc:sldChg>
      <pc:sldChg chg="addSp delSp modSp add replId">
        <pc:chgData name="Улитин Иван" userId="42d996a27954101f" providerId="Windows Live" clId="Web-{C5892841-C9EF-4C97-9211-0C2FAABC2B1E}" dt="2023-10-11T10:08:02.261" v="476" actId="14100"/>
        <pc:sldMkLst>
          <pc:docMk/>
          <pc:sldMk cId="3829575144" sldId="769"/>
        </pc:sldMkLst>
        <pc:spChg chg="add mod">
          <ac:chgData name="Улитин Иван" userId="42d996a27954101f" providerId="Windows Live" clId="Web-{C5892841-C9EF-4C97-9211-0C2FAABC2B1E}" dt="2023-10-11T10:08:02.261" v="476" actId="14100"/>
          <ac:spMkLst>
            <pc:docMk/>
            <pc:sldMk cId="3829575144" sldId="769"/>
            <ac:spMk id="5" creationId="{F75EA4A3-CD63-081F-3F5A-D91BEBD98992}"/>
          </ac:spMkLst>
        </pc:spChg>
        <pc:spChg chg="add del">
          <ac:chgData name="Улитин Иван" userId="42d996a27954101f" providerId="Windows Live" clId="Web-{C5892841-C9EF-4C97-9211-0C2FAABC2B1E}" dt="2023-10-11T10:07:30.259" v="473"/>
          <ac:spMkLst>
            <pc:docMk/>
            <pc:sldMk cId="3829575144" sldId="769"/>
            <ac:spMk id="7" creationId="{4E5F25E7-26A2-632C-2CCA-2708672223CD}"/>
          </ac:spMkLst>
        </pc:spChg>
        <pc:picChg chg="del">
          <ac:chgData name="Улитин Иван" userId="42d996a27954101f" providerId="Windows Live" clId="Web-{C5892841-C9EF-4C97-9211-0C2FAABC2B1E}" dt="2023-10-11T10:07:26.368" v="471"/>
          <ac:picMkLst>
            <pc:docMk/>
            <pc:sldMk cId="3829575144" sldId="769"/>
            <ac:picMk id="3" creationId="{27660CED-245C-CE47-8509-C591A0664F68}"/>
          </ac:picMkLst>
        </pc:picChg>
      </pc:sldChg>
    </pc:docChg>
  </pc:docChgLst>
  <pc:docChgLst>
    <pc:chgData name="Улитин Иван" userId="42d996a27954101f" providerId="Windows Live" clId="Web-{082DF3EF-1681-4F4D-92CB-EB34CB6D6347}"/>
    <pc:docChg chg="modSld">
      <pc:chgData name="Улитин Иван" userId="42d996a27954101f" providerId="Windows Live" clId="Web-{082DF3EF-1681-4F4D-92CB-EB34CB6D6347}" dt="2023-09-21T18:36:59.088" v="7" actId="20577"/>
      <pc:docMkLst>
        <pc:docMk/>
      </pc:docMkLst>
      <pc:sldChg chg="modSp">
        <pc:chgData name="Улитин Иван" userId="42d996a27954101f" providerId="Windows Live" clId="Web-{082DF3EF-1681-4F4D-92CB-EB34CB6D6347}" dt="2023-09-21T18:36:59.088" v="7" actId="20577"/>
        <pc:sldMkLst>
          <pc:docMk/>
          <pc:sldMk cId="3198315474" sldId="269"/>
        </pc:sldMkLst>
        <pc:spChg chg="mod">
          <ac:chgData name="Улитин Иван" userId="42d996a27954101f" providerId="Windows Live" clId="Web-{082DF3EF-1681-4F4D-92CB-EB34CB6D6347}" dt="2023-09-21T18:36:59.088" v="7" actId="20577"/>
          <ac:spMkLst>
            <pc:docMk/>
            <pc:sldMk cId="3198315474" sldId="269"/>
            <ac:spMk id="2" creationId="{9EE5ECAB-C460-D8AA-F62D-1A416579EC2B}"/>
          </ac:spMkLst>
        </pc:spChg>
      </pc:sldChg>
      <pc:sldChg chg="modSp">
        <pc:chgData name="Улитин Иван" userId="42d996a27954101f" providerId="Windows Live" clId="Web-{082DF3EF-1681-4F4D-92CB-EB34CB6D6347}" dt="2023-09-21T18:36:46.572" v="1" actId="20577"/>
        <pc:sldMkLst>
          <pc:docMk/>
          <pc:sldMk cId="2159219698" sldId="274"/>
        </pc:sldMkLst>
        <pc:spChg chg="mod">
          <ac:chgData name="Улитин Иван" userId="42d996a27954101f" providerId="Windows Live" clId="Web-{082DF3EF-1681-4F4D-92CB-EB34CB6D6347}" dt="2023-09-21T18:36:46.572" v="1" actId="20577"/>
          <ac:spMkLst>
            <pc:docMk/>
            <pc:sldMk cId="2159219698" sldId="274"/>
            <ac:spMk id="2" creationId="{CD1ECC42-0B10-4240-A72C-12114DF68AAC}"/>
          </ac:spMkLst>
        </pc:spChg>
      </pc:sldChg>
    </pc:docChg>
  </pc:docChgLst>
  <pc:docChgLst>
    <pc:chgData name="Марина Барулина" userId="3f69187e786b41da" providerId="LiveId" clId="{E8CE4834-F187-4810-9FA0-AC5470437410}"/>
    <pc:docChg chg="undo redo custSel addSld delSld modSld sldOrd">
      <pc:chgData name="Марина Барулина" userId="3f69187e786b41da" providerId="LiveId" clId="{E8CE4834-F187-4810-9FA0-AC5470437410}" dt="2023-09-29T11:53:38.898" v="1092" actId="478"/>
      <pc:docMkLst>
        <pc:docMk/>
      </pc:docMkLst>
      <pc:sldChg chg="modSp mod">
        <pc:chgData name="Марина Барулина" userId="3f69187e786b41da" providerId="LiveId" clId="{E8CE4834-F187-4810-9FA0-AC5470437410}" dt="2023-09-29T07:27:06.493" v="1091"/>
        <pc:sldMkLst>
          <pc:docMk/>
          <pc:sldMk cId="1487700712" sldId="256"/>
        </pc:sldMkLst>
        <pc:spChg chg="mod">
          <ac:chgData name="Марина Барулина" userId="3f69187e786b41da" providerId="LiveId" clId="{E8CE4834-F187-4810-9FA0-AC5470437410}" dt="2023-09-29T07:27:06.493" v="1091"/>
          <ac:spMkLst>
            <pc:docMk/>
            <pc:sldMk cId="1487700712" sldId="256"/>
            <ac:spMk id="2" creationId="{C02C5318-1A1E-49D0-B2E2-A4B0FA9E8A40}"/>
          </ac:spMkLst>
        </pc:spChg>
      </pc:sldChg>
      <pc:sldChg chg="addSp delSp modSp mod addAnim">
        <pc:chgData name="Марина Барулина" userId="3f69187e786b41da" providerId="LiveId" clId="{E8CE4834-F187-4810-9FA0-AC5470437410}" dt="2023-09-29T11:53:38.898" v="1092" actId="478"/>
        <pc:sldMkLst>
          <pc:docMk/>
          <pc:sldMk cId="3198315474" sldId="269"/>
        </pc:sldMkLst>
        <pc:spChg chg="mod ord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2" creationId="{9EE5ECAB-C460-D8AA-F62D-1A416579EC2B}"/>
          </ac:spMkLst>
        </pc:spChg>
        <pc:spChg chg="del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11" creationId="{48E96387-12F1-45E4-9322-ABBF2EE040E9}"/>
          </ac:spMkLst>
        </pc:spChg>
        <pc:spChg chg="del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13" creationId="{A9F421DD-DE4E-4547-A904-3F80E25E3F35}"/>
          </ac:spMkLst>
        </pc:spChg>
        <pc:spChg chg="del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15" creationId="{09985DEC-1215-4209-9708-B45CC977402E}"/>
          </ac:spMkLst>
        </pc:spChg>
        <pc:spChg chg="del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17" creationId="{90EB7086-616E-4D44-94BE-D0F763561782}"/>
          </ac:spMkLst>
        </pc:spChg>
        <pc:spChg chg="del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19" creationId="{F115DB35-53D7-4EDC-A965-A434929617CC}"/>
          </ac:spMkLst>
        </pc:spChg>
        <pc:spChg chg="del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21" creationId="{4B610F9C-62FE-46FC-8607-C35030B6321A}"/>
          </ac:spMkLst>
        </pc:spChg>
        <pc:spChg chg="add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26" creationId="{A078A52F-85EA-4C0B-962B-D9D9DD4DD78C}"/>
          </ac:spMkLst>
        </pc:spChg>
        <pc:spChg chg="add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28" creationId="{919797D5-5700-4683-B30A-5B4D56CB8270}"/>
          </ac:spMkLst>
        </pc:spChg>
        <pc:spChg chg="add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30" creationId="{4856A7B9-9801-42EC-A4C9-7E22A56EF53D}"/>
          </ac:spMkLst>
        </pc:spChg>
        <pc:spChg chg="add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32" creationId="{8AD54DB8-C150-4290-85D6-F5B0262BFEEF}"/>
          </ac:spMkLst>
        </pc:spChg>
        <pc:spChg chg="add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34" creationId="{202E9D7B-AC8A-4860-BD41-E04FC6559EDF}"/>
          </ac:spMkLst>
        </pc:spChg>
        <pc:spChg chg="add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36" creationId="{697B8C9C-91DF-4F8D-94A0-2C0C66030128}"/>
          </ac:spMkLst>
        </pc:spChg>
        <pc:spChg chg="add">
          <ac:chgData name="Марина Барулина" userId="3f69187e786b41da" providerId="LiveId" clId="{E8CE4834-F187-4810-9FA0-AC5470437410}" dt="2023-09-28T17:13:08.456" v="646" actId="26606"/>
          <ac:spMkLst>
            <pc:docMk/>
            <pc:sldMk cId="3198315474" sldId="269"/>
            <ac:spMk id="38" creationId="{54D43BDD-ED29-4BE9-AEA1-6D0AE5A061D1}"/>
          </ac:spMkLst>
        </pc:spChg>
        <pc:grpChg chg="add">
          <ac:chgData name="Марина Барулина" userId="3f69187e786b41da" providerId="LiveId" clId="{E8CE4834-F187-4810-9FA0-AC5470437410}" dt="2023-09-28T17:13:08.456" v="646" actId="26606"/>
          <ac:grpSpMkLst>
            <pc:docMk/>
            <pc:sldMk cId="3198315474" sldId="269"/>
            <ac:grpSpMk id="40" creationId="{D87A5CD2-E3CD-4870-957C-173AD2C8735C}"/>
          </ac:grpSpMkLst>
        </pc:grpChg>
        <pc:picChg chg="add del mod">
          <ac:chgData name="Марина Барулина" userId="3f69187e786b41da" providerId="LiveId" clId="{E8CE4834-F187-4810-9FA0-AC5470437410}" dt="2023-09-29T11:53:38.898" v="1092" actId="478"/>
          <ac:picMkLst>
            <pc:docMk/>
            <pc:sldMk cId="3198315474" sldId="269"/>
            <ac:picMk id="4" creationId="{348FDCF3-2878-544A-EF64-9761A0DAF0C9}"/>
          </ac:picMkLst>
        </pc:picChg>
        <pc:picChg chg="del">
          <ac:chgData name="Марина Барулина" userId="3f69187e786b41da" providerId="LiveId" clId="{E8CE4834-F187-4810-9FA0-AC5470437410}" dt="2023-09-28T17:12:33.780" v="641" actId="478"/>
          <ac:picMkLst>
            <pc:docMk/>
            <pc:sldMk cId="3198315474" sldId="269"/>
            <ac:picMk id="1026" creationId="{C8F7E85F-AE36-2343-D91D-F980914A8B0F}"/>
          </ac:picMkLst>
        </pc:picChg>
      </pc:sldChg>
      <pc:sldChg chg="addSp delSp modSp del mod">
        <pc:chgData name="Марина Барулина" userId="3f69187e786b41da" providerId="LiveId" clId="{E8CE4834-F187-4810-9FA0-AC5470437410}" dt="2023-09-27T20:36:34.772" v="483" actId="47"/>
        <pc:sldMkLst>
          <pc:docMk/>
          <pc:sldMk cId="3764300167" sldId="273"/>
        </pc:sldMkLst>
        <pc:spChg chg="add del mod">
          <ac:chgData name="Марина Барулина" userId="3f69187e786b41da" providerId="LiveId" clId="{E8CE4834-F187-4810-9FA0-AC5470437410}" dt="2023-09-27T20:35:48.989" v="468" actId="21"/>
          <ac:spMkLst>
            <pc:docMk/>
            <pc:sldMk cId="3764300167" sldId="273"/>
            <ac:spMk id="2" creationId="{723DC9A5-DE83-5DBC-3893-4C8DDCF49ECF}"/>
          </ac:spMkLst>
        </pc:spChg>
        <pc:spChg chg="add del mod">
          <ac:chgData name="Марина Барулина" userId="3f69187e786b41da" providerId="LiveId" clId="{E8CE4834-F187-4810-9FA0-AC5470437410}" dt="2023-09-27T20:35:48.989" v="468" actId="21"/>
          <ac:spMkLst>
            <pc:docMk/>
            <pc:sldMk cId="3764300167" sldId="273"/>
            <ac:spMk id="5" creationId="{48049F82-647D-9EEE-E8D6-3079ED3B5551}"/>
          </ac:spMkLst>
        </pc:spChg>
        <pc:spChg chg="del">
          <ac:chgData name="Марина Барулина" userId="3f69187e786b41da" providerId="LiveId" clId="{E8CE4834-F187-4810-9FA0-AC5470437410}" dt="2023-09-27T20:34:13.380" v="409" actId="26606"/>
          <ac:spMkLst>
            <pc:docMk/>
            <pc:sldMk cId="3764300167" sldId="273"/>
            <ac:spMk id="64" creationId="{48E96387-12F1-45E4-9322-ABBF2EE040E9}"/>
          </ac:spMkLst>
        </pc:spChg>
        <pc:spChg chg="del">
          <ac:chgData name="Марина Барулина" userId="3f69187e786b41da" providerId="LiveId" clId="{E8CE4834-F187-4810-9FA0-AC5470437410}" dt="2023-09-27T20:34:13.380" v="409" actId="26606"/>
          <ac:spMkLst>
            <pc:docMk/>
            <pc:sldMk cId="3764300167" sldId="273"/>
            <ac:spMk id="65" creationId="{A9F421DD-DE4E-4547-A904-3F80E25E3F35}"/>
          </ac:spMkLst>
        </pc:spChg>
        <pc:spChg chg="del">
          <ac:chgData name="Марина Барулина" userId="3f69187e786b41da" providerId="LiveId" clId="{E8CE4834-F187-4810-9FA0-AC5470437410}" dt="2023-09-27T20:34:13.380" v="409" actId="26606"/>
          <ac:spMkLst>
            <pc:docMk/>
            <pc:sldMk cId="3764300167" sldId="273"/>
            <ac:spMk id="66" creationId="{09985DEC-1215-4209-9708-B45CC977402E}"/>
          </ac:spMkLst>
        </pc:spChg>
        <pc:spChg chg="del">
          <ac:chgData name="Марина Барулина" userId="3f69187e786b41da" providerId="LiveId" clId="{E8CE4834-F187-4810-9FA0-AC5470437410}" dt="2023-09-27T20:34:13.380" v="409" actId="26606"/>
          <ac:spMkLst>
            <pc:docMk/>
            <pc:sldMk cId="3764300167" sldId="273"/>
            <ac:spMk id="67" creationId="{90EB7086-616E-4D44-94BE-D0F763561782}"/>
          </ac:spMkLst>
        </pc:spChg>
        <pc:spChg chg="del">
          <ac:chgData name="Марина Барулина" userId="3f69187e786b41da" providerId="LiveId" clId="{E8CE4834-F187-4810-9FA0-AC5470437410}" dt="2023-09-27T20:34:13.380" v="409" actId="26606"/>
          <ac:spMkLst>
            <pc:docMk/>
            <pc:sldMk cId="3764300167" sldId="273"/>
            <ac:spMk id="68" creationId="{F115DB35-53D7-4EDC-A965-A434929617CC}"/>
          </ac:spMkLst>
        </pc:spChg>
        <pc:spChg chg="del">
          <ac:chgData name="Марина Барулина" userId="3f69187e786b41da" providerId="LiveId" clId="{E8CE4834-F187-4810-9FA0-AC5470437410}" dt="2023-09-27T20:34:13.380" v="409" actId="26606"/>
          <ac:spMkLst>
            <pc:docMk/>
            <pc:sldMk cId="3764300167" sldId="273"/>
            <ac:spMk id="69" creationId="{4B610F9C-62FE-46FC-8607-C35030B6321A}"/>
          </ac:spMkLst>
        </pc:spChg>
        <pc:spChg chg="add del">
          <ac:chgData name="Марина Барулина" userId="3f69187e786b41da" providerId="LiveId" clId="{E8CE4834-F187-4810-9FA0-AC5470437410}" dt="2023-09-27T20:34:45.941" v="441" actId="26606"/>
          <ac:spMkLst>
            <pc:docMk/>
            <pc:sldMk cId="3764300167" sldId="273"/>
            <ac:spMk id="76" creationId="{48E96387-12F1-45E4-9322-ABBF2EE040E9}"/>
          </ac:spMkLst>
        </pc:spChg>
        <pc:spChg chg="add del">
          <ac:chgData name="Марина Барулина" userId="3f69187e786b41da" providerId="LiveId" clId="{E8CE4834-F187-4810-9FA0-AC5470437410}" dt="2023-09-27T20:34:45.941" v="441" actId="26606"/>
          <ac:spMkLst>
            <pc:docMk/>
            <pc:sldMk cId="3764300167" sldId="273"/>
            <ac:spMk id="78" creationId="{A9F421DD-DE4E-4547-A904-3F80E25E3F35}"/>
          </ac:spMkLst>
        </pc:spChg>
        <pc:spChg chg="add del">
          <ac:chgData name="Марина Барулина" userId="3f69187e786b41da" providerId="LiveId" clId="{E8CE4834-F187-4810-9FA0-AC5470437410}" dt="2023-09-27T20:34:45.941" v="441" actId="26606"/>
          <ac:spMkLst>
            <pc:docMk/>
            <pc:sldMk cId="3764300167" sldId="273"/>
            <ac:spMk id="80" creationId="{09985DEC-1215-4209-9708-B45CC977402E}"/>
          </ac:spMkLst>
        </pc:spChg>
        <pc:spChg chg="add del">
          <ac:chgData name="Марина Барулина" userId="3f69187e786b41da" providerId="LiveId" clId="{E8CE4834-F187-4810-9FA0-AC5470437410}" dt="2023-09-27T20:34:45.941" v="441" actId="26606"/>
          <ac:spMkLst>
            <pc:docMk/>
            <pc:sldMk cId="3764300167" sldId="273"/>
            <ac:spMk id="82" creationId="{90EB7086-616E-4D44-94BE-D0F763561782}"/>
          </ac:spMkLst>
        </pc:spChg>
        <pc:spChg chg="add del">
          <ac:chgData name="Марина Барулина" userId="3f69187e786b41da" providerId="LiveId" clId="{E8CE4834-F187-4810-9FA0-AC5470437410}" dt="2023-09-27T20:34:45.941" v="441" actId="26606"/>
          <ac:spMkLst>
            <pc:docMk/>
            <pc:sldMk cId="3764300167" sldId="273"/>
            <ac:spMk id="84" creationId="{F115DB35-53D7-4EDC-A965-A434929617CC}"/>
          </ac:spMkLst>
        </pc:spChg>
        <pc:spChg chg="add del">
          <ac:chgData name="Марина Барулина" userId="3f69187e786b41da" providerId="LiveId" clId="{E8CE4834-F187-4810-9FA0-AC5470437410}" dt="2023-09-27T20:34:45.941" v="441" actId="26606"/>
          <ac:spMkLst>
            <pc:docMk/>
            <pc:sldMk cId="3764300167" sldId="273"/>
            <ac:spMk id="86" creationId="{4B610F9C-62FE-46FC-8607-C35030B6321A}"/>
          </ac:spMkLst>
        </pc:spChg>
        <pc:spChg chg="add del">
          <ac:chgData name="Марина Барулина" userId="3f69187e786b41da" providerId="LiveId" clId="{E8CE4834-F187-4810-9FA0-AC5470437410}" dt="2023-09-27T20:34:45.941" v="441" actId="26606"/>
          <ac:spMkLst>
            <pc:docMk/>
            <pc:sldMk cId="3764300167" sldId="273"/>
            <ac:spMk id="91" creationId="{48E96387-12F1-45E4-9322-ABBF2EE040E9}"/>
          </ac:spMkLst>
        </pc:spChg>
        <pc:spChg chg="add del">
          <ac:chgData name="Марина Барулина" userId="3f69187e786b41da" providerId="LiveId" clId="{E8CE4834-F187-4810-9FA0-AC5470437410}" dt="2023-09-27T20:34:45.941" v="441" actId="26606"/>
          <ac:spMkLst>
            <pc:docMk/>
            <pc:sldMk cId="3764300167" sldId="273"/>
            <ac:spMk id="93" creationId="{A9F421DD-DE4E-4547-A904-3F80E25E3F35}"/>
          </ac:spMkLst>
        </pc:spChg>
        <pc:spChg chg="add del">
          <ac:chgData name="Марина Барулина" userId="3f69187e786b41da" providerId="LiveId" clId="{E8CE4834-F187-4810-9FA0-AC5470437410}" dt="2023-09-27T20:34:45.941" v="441" actId="26606"/>
          <ac:spMkLst>
            <pc:docMk/>
            <pc:sldMk cId="3764300167" sldId="273"/>
            <ac:spMk id="95" creationId="{09985DEC-1215-4209-9708-B45CC977402E}"/>
          </ac:spMkLst>
        </pc:spChg>
        <pc:spChg chg="add del">
          <ac:chgData name="Марина Барулина" userId="3f69187e786b41da" providerId="LiveId" clId="{E8CE4834-F187-4810-9FA0-AC5470437410}" dt="2023-09-27T20:34:45.941" v="441" actId="26606"/>
          <ac:spMkLst>
            <pc:docMk/>
            <pc:sldMk cId="3764300167" sldId="273"/>
            <ac:spMk id="97" creationId="{90EB7086-616E-4D44-94BE-D0F763561782}"/>
          </ac:spMkLst>
        </pc:spChg>
        <pc:spChg chg="add del">
          <ac:chgData name="Марина Барулина" userId="3f69187e786b41da" providerId="LiveId" clId="{E8CE4834-F187-4810-9FA0-AC5470437410}" dt="2023-09-27T20:34:45.941" v="441" actId="26606"/>
          <ac:spMkLst>
            <pc:docMk/>
            <pc:sldMk cId="3764300167" sldId="273"/>
            <ac:spMk id="99" creationId="{5CC2B463-6BD5-411E-A3CA-67A9FE00313A}"/>
          </ac:spMkLst>
        </pc:spChg>
        <pc:spChg chg="add del">
          <ac:chgData name="Марина Барулина" userId="3f69187e786b41da" providerId="LiveId" clId="{E8CE4834-F187-4810-9FA0-AC5470437410}" dt="2023-09-27T20:34:45.941" v="441" actId="26606"/>
          <ac:spMkLst>
            <pc:docMk/>
            <pc:sldMk cId="3764300167" sldId="273"/>
            <ac:spMk id="101" creationId="{E83E6F24-3E64-4893-9F13-7BEE01C841E4}"/>
          </ac:spMkLst>
        </pc:spChg>
        <pc:picChg chg="del mod">
          <ac:chgData name="Марина Барулина" userId="3f69187e786b41da" providerId="LiveId" clId="{E8CE4834-F187-4810-9FA0-AC5470437410}" dt="2023-09-27T20:33:58.368" v="408" actId="478"/>
          <ac:picMkLst>
            <pc:docMk/>
            <pc:sldMk cId="3764300167" sldId="273"/>
            <ac:picMk id="4" creationId="{1D39C61A-3C6A-CD5D-9B3D-BDDFE555A0A3}"/>
          </ac:picMkLst>
        </pc:picChg>
        <pc:picChg chg="add mod ord">
          <ac:chgData name="Марина Барулина" userId="3f69187e786b41da" providerId="LiveId" clId="{E8CE4834-F187-4810-9FA0-AC5470437410}" dt="2023-09-27T20:34:45.941" v="441" actId="26606"/>
          <ac:picMkLst>
            <pc:docMk/>
            <pc:sldMk cId="3764300167" sldId="273"/>
            <ac:picMk id="73" creationId="{07E42E2D-7624-3FDB-B378-EED50FA9C2E5}"/>
          </ac:picMkLst>
        </pc:picChg>
      </pc:sldChg>
      <pc:sldChg chg="addSp delSp modSp add mod ord">
        <pc:chgData name="Марина Барулина" userId="3f69187e786b41da" providerId="LiveId" clId="{E8CE4834-F187-4810-9FA0-AC5470437410}" dt="2023-09-27T20:37:22.572" v="485"/>
        <pc:sldMkLst>
          <pc:docMk/>
          <pc:sldMk cId="3381502876" sldId="667"/>
        </pc:sldMkLst>
        <pc:spChg chg="del mod">
          <ac:chgData name="Марина Барулина" userId="3f69187e786b41da" providerId="LiveId" clId="{E8CE4834-F187-4810-9FA0-AC5470437410}" dt="2023-09-27T20:33:13.904" v="403" actId="478"/>
          <ac:spMkLst>
            <pc:docMk/>
            <pc:sldMk cId="3381502876" sldId="667"/>
            <ac:spMk id="4" creationId="{F941AB07-AA9C-4822-AB2E-16FB4F009F62}"/>
          </ac:spMkLst>
        </pc:spChg>
        <pc:spChg chg="mod">
          <ac:chgData name="Марина Барулина" userId="3f69187e786b41da" providerId="LiveId" clId="{E8CE4834-F187-4810-9FA0-AC5470437410}" dt="2023-09-27T20:33:06.444" v="401" actId="6549"/>
          <ac:spMkLst>
            <pc:docMk/>
            <pc:sldMk cId="3381502876" sldId="667"/>
            <ac:spMk id="6" creationId="{D5212C75-A8C3-4AB9-A396-2035998902DF}"/>
          </ac:spMkLst>
        </pc:spChg>
        <pc:spChg chg="add del">
          <ac:chgData name="Марина Барулина" userId="3f69187e786b41da" providerId="LiveId" clId="{E8CE4834-F187-4810-9FA0-AC5470437410}" dt="2023-09-27T19:56:15.673" v="247" actId="26606"/>
          <ac:spMkLst>
            <pc:docMk/>
            <pc:sldMk cId="3381502876" sldId="667"/>
            <ac:spMk id="7" creationId="{AE18C5B1-1D2D-4FAF-832D-68CCBAC99505}"/>
          </ac:spMkLst>
        </pc:spChg>
        <pc:spChg chg="mod">
          <ac:chgData name="Марина Барулина" userId="3f69187e786b41da" providerId="LiveId" clId="{E8CE4834-F187-4810-9FA0-AC5470437410}" dt="2023-09-27T19:57:25.671" v="255" actId="1076"/>
          <ac:spMkLst>
            <pc:docMk/>
            <pc:sldMk cId="3381502876" sldId="667"/>
            <ac:spMk id="14" creationId="{49B4A885-E8F7-42F8-A86C-BAA914154DF6}"/>
          </ac:spMkLst>
        </pc:spChg>
        <pc:spChg chg="mod">
          <ac:chgData name="Марина Барулина" userId="3f69187e786b41da" providerId="LiveId" clId="{E8CE4834-F187-4810-9FA0-AC5470437410}" dt="2023-09-27T19:57:08.747" v="252" actId="1076"/>
          <ac:spMkLst>
            <pc:docMk/>
            <pc:sldMk cId="3381502876" sldId="667"/>
            <ac:spMk id="16" creationId="{21419111-08B8-429E-A15C-A694416FB5ED}"/>
          </ac:spMkLst>
        </pc:spChg>
        <pc:graphicFrameChg chg="add del">
          <ac:chgData name="Марина Барулина" userId="3f69187e786b41da" providerId="LiveId" clId="{E8CE4834-F187-4810-9FA0-AC5470437410}" dt="2023-09-27T19:56:15.656" v="246" actId="26606"/>
          <ac:graphicFrameMkLst>
            <pc:docMk/>
            <pc:sldMk cId="3381502876" sldId="667"/>
            <ac:graphicFrameMk id="1032" creationId="{05639B03-485F-4586-1A2C-83742C531A71}"/>
          </ac:graphicFrameMkLst>
        </pc:graphicFrameChg>
        <pc:graphicFrameChg chg="add">
          <ac:chgData name="Марина Барулина" userId="3f69187e786b41da" providerId="LiveId" clId="{E8CE4834-F187-4810-9FA0-AC5470437410}" dt="2023-09-27T19:56:15.673" v="247" actId="26606"/>
          <ac:graphicFrameMkLst>
            <pc:docMk/>
            <pc:sldMk cId="3381502876" sldId="667"/>
            <ac:graphicFrameMk id="1034" creationId="{4F034A43-8AE0-F984-84E8-3677D7A9BFA7}"/>
          </ac:graphicFrameMkLst>
        </pc:graphicFrameChg>
        <pc:picChg chg="mod">
          <ac:chgData name="Марина Барулина" userId="3f69187e786b41da" providerId="LiveId" clId="{E8CE4834-F187-4810-9FA0-AC5470437410}" dt="2023-09-27T19:57:18.602" v="254" actId="1076"/>
          <ac:picMkLst>
            <pc:docMk/>
            <pc:sldMk cId="3381502876" sldId="667"/>
            <ac:picMk id="1026" creationId="{19FA028B-3377-4FCF-9EE8-CDC6B80E2F10}"/>
          </ac:picMkLst>
        </pc:picChg>
        <pc:picChg chg="mod">
          <ac:chgData name="Марина Барулина" userId="3f69187e786b41da" providerId="LiveId" clId="{E8CE4834-F187-4810-9FA0-AC5470437410}" dt="2023-09-27T19:57:04.403" v="251" actId="1076"/>
          <ac:picMkLst>
            <pc:docMk/>
            <pc:sldMk cId="3381502876" sldId="667"/>
            <ac:picMk id="1028" creationId="{CE447C4C-E3A1-4208-8A73-61C48414E3FD}"/>
          </ac:picMkLst>
        </pc:picChg>
        <pc:picChg chg="mod">
          <ac:chgData name="Марина Барулина" userId="3f69187e786b41da" providerId="LiveId" clId="{E8CE4834-F187-4810-9FA0-AC5470437410}" dt="2023-09-27T19:57:13.036" v="253" actId="1076"/>
          <ac:picMkLst>
            <pc:docMk/>
            <pc:sldMk cId="3381502876" sldId="667"/>
            <ac:picMk id="1030" creationId="{9E972B70-122F-4648-8CBC-DF2B70BCE0A7}"/>
          </ac:picMkLst>
        </pc:picChg>
      </pc:sldChg>
      <pc:sldChg chg="delSp modSp add del mod">
        <pc:chgData name="Марина Барулина" userId="3f69187e786b41da" providerId="LiveId" clId="{E8CE4834-F187-4810-9FA0-AC5470437410}" dt="2023-09-27T20:33:38.696" v="404" actId="2696"/>
        <pc:sldMkLst>
          <pc:docMk/>
          <pc:sldMk cId="905742771" sldId="669"/>
        </pc:sldMkLst>
        <pc:spChg chg="del">
          <ac:chgData name="Марина Барулина" userId="3f69187e786b41da" providerId="LiveId" clId="{E8CE4834-F187-4810-9FA0-AC5470437410}" dt="2023-09-27T20:26:03.621" v="326" actId="478"/>
          <ac:spMkLst>
            <pc:docMk/>
            <pc:sldMk cId="905742771" sldId="669"/>
            <ac:spMk id="4" creationId="{F941AB07-AA9C-4822-AB2E-16FB4F009F62}"/>
          </ac:spMkLst>
        </pc:spChg>
        <pc:spChg chg="mod">
          <ac:chgData name="Марина Барулина" userId="3f69187e786b41da" providerId="LiveId" clId="{E8CE4834-F187-4810-9FA0-AC5470437410}" dt="2023-09-27T20:25:56.046" v="324" actId="1076"/>
          <ac:spMkLst>
            <pc:docMk/>
            <pc:sldMk cId="905742771" sldId="669"/>
            <ac:spMk id="6" creationId="{D5212C75-A8C3-4AB9-A396-2035998902DF}"/>
          </ac:spMkLst>
        </pc:spChg>
        <pc:spChg chg="mod">
          <ac:chgData name="Марина Барулина" userId="3f69187e786b41da" providerId="LiveId" clId="{E8CE4834-F187-4810-9FA0-AC5470437410}" dt="2023-09-27T20:25:59.768" v="325" actId="1076"/>
          <ac:spMkLst>
            <pc:docMk/>
            <pc:sldMk cId="905742771" sldId="669"/>
            <ac:spMk id="7" creationId="{C124C4DA-D390-4A36-882F-D1742D576077}"/>
          </ac:spMkLst>
        </pc:spChg>
        <pc:spChg chg="mod">
          <ac:chgData name="Марина Барулина" userId="3f69187e786b41da" providerId="LiveId" clId="{E8CE4834-F187-4810-9FA0-AC5470437410}" dt="2023-09-27T20:25:52.367" v="323" actId="1076"/>
          <ac:spMkLst>
            <pc:docMk/>
            <pc:sldMk cId="905742771" sldId="669"/>
            <ac:spMk id="22" creationId="{666DE14D-00A0-418C-B0B7-ECEE75D342A8}"/>
          </ac:spMkLst>
        </pc:spChg>
      </pc:sldChg>
      <pc:sldChg chg="modSp add mod ord">
        <pc:chgData name="Марина Барулина" userId="3f69187e786b41da" providerId="LiveId" clId="{E8CE4834-F187-4810-9FA0-AC5470437410}" dt="2023-09-28T19:15:55.491" v="984" actId="1076"/>
        <pc:sldMkLst>
          <pc:docMk/>
          <pc:sldMk cId="3103307764" sldId="669"/>
        </pc:sldMkLst>
        <pc:spChg chg="mod">
          <ac:chgData name="Марина Барулина" userId="3f69187e786b41da" providerId="LiveId" clId="{E8CE4834-F187-4810-9FA0-AC5470437410}" dt="2023-09-28T19:15:55.491" v="984" actId="1076"/>
          <ac:spMkLst>
            <pc:docMk/>
            <pc:sldMk cId="3103307764" sldId="669"/>
            <ac:spMk id="19" creationId="{1E0F3428-35F3-4F4D-B161-84214EDEC20F}"/>
          </ac:spMkLst>
        </pc:spChg>
        <pc:spChg chg="mod">
          <ac:chgData name="Марина Барулина" userId="3f69187e786b41da" providerId="LiveId" clId="{E8CE4834-F187-4810-9FA0-AC5470437410}" dt="2023-09-28T19:15:51.753" v="983" actId="1076"/>
          <ac:spMkLst>
            <pc:docMk/>
            <pc:sldMk cId="3103307764" sldId="669"/>
            <ac:spMk id="21" creationId="{80B346DF-958F-4EB9-8D86-56DCADC52EE3}"/>
          </ac:spMkLst>
        </pc:spChg>
        <pc:spChg chg="mod">
          <ac:chgData name="Марина Барулина" userId="3f69187e786b41da" providerId="LiveId" clId="{E8CE4834-F187-4810-9FA0-AC5470437410}" dt="2023-09-28T19:15:44.187" v="980" actId="1076"/>
          <ac:spMkLst>
            <pc:docMk/>
            <pc:sldMk cId="3103307764" sldId="669"/>
            <ac:spMk id="23" creationId="{98EDCE37-D6D2-4862-9834-B09A8631721D}"/>
          </ac:spMkLst>
        </pc:spChg>
        <pc:spChg chg="mod">
          <ac:chgData name="Марина Барулина" userId="3f69187e786b41da" providerId="LiveId" clId="{E8CE4834-F187-4810-9FA0-AC5470437410}" dt="2023-09-28T19:15:31.005" v="976" actId="1076"/>
          <ac:spMkLst>
            <pc:docMk/>
            <pc:sldMk cId="3103307764" sldId="669"/>
            <ac:spMk id="25" creationId="{462E5577-480C-4D86-95FE-7304CE5E9199}"/>
          </ac:spMkLst>
        </pc:spChg>
        <pc:picChg chg="mod">
          <ac:chgData name="Марина Барулина" userId="3f69187e786b41da" providerId="LiveId" clId="{E8CE4834-F187-4810-9FA0-AC5470437410}" dt="2023-09-28T19:15:48.059" v="982" actId="1076"/>
          <ac:picMkLst>
            <pc:docMk/>
            <pc:sldMk cId="3103307764" sldId="669"/>
            <ac:picMk id="35" creationId="{687C7945-C553-4844-8252-1A43ADF3F167}"/>
          </ac:picMkLst>
        </pc:picChg>
      </pc:sldChg>
      <pc:sldChg chg="add ord">
        <pc:chgData name="Марина Барулина" userId="3f69187e786b41da" providerId="LiveId" clId="{E8CE4834-F187-4810-9FA0-AC5470437410}" dt="2023-09-27T20:37:22.572" v="485"/>
        <pc:sldMkLst>
          <pc:docMk/>
          <pc:sldMk cId="1147431245" sldId="670"/>
        </pc:sldMkLst>
      </pc:sldChg>
      <pc:sldChg chg="modSp add del mod">
        <pc:chgData name="Марина Барулина" userId="3f69187e786b41da" providerId="LiveId" clId="{E8CE4834-F187-4810-9FA0-AC5470437410}" dt="2023-09-27T20:33:38.696" v="404" actId="2696"/>
        <pc:sldMkLst>
          <pc:docMk/>
          <pc:sldMk cId="2649931915" sldId="670"/>
        </pc:sldMkLst>
        <pc:spChg chg="mod">
          <ac:chgData name="Марина Барулина" userId="3f69187e786b41da" providerId="LiveId" clId="{E8CE4834-F187-4810-9FA0-AC5470437410}" dt="2023-09-27T20:25:45.673" v="322" actId="1076"/>
          <ac:spMkLst>
            <pc:docMk/>
            <pc:sldMk cId="2649931915" sldId="670"/>
            <ac:spMk id="6" creationId="{D5212C75-A8C3-4AB9-A396-2035998902DF}"/>
          </ac:spMkLst>
        </pc:spChg>
        <pc:spChg chg="mod">
          <ac:chgData name="Марина Барулина" userId="3f69187e786b41da" providerId="LiveId" clId="{E8CE4834-F187-4810-9FA0-AC5470437410}" dt="2023-09-27T20:25:40.889" v="321" actId="1076"/>
          <ac:spMkLst>
            <pc:docMk/>
            <pc:sldMk cId="2649931915" sldId="670"/>
            <ac:spMk id="7" creationId="{693145FD-50E2-4320-A3DC-C137F6ECE74E}"/>
          </ac:spMkLst>
        </pc:spChg>
      </pc:sldChg>
      <pc:sldChg chg="modSp">
        <pc:chgData name="Марина Барулина" userId="3f69187e786b41da" providerId="LiveId" clId="{E8CE4834-F187-4810-9FA0-AC5470437410}" dt="2023-09-27T20:48:06.255" v="640" actId="20577"/>
        <pc:sldMkLst>
          <pc:docMk/>
          <pc:sldMk cId="2627972762" sldId="685"/>
        </pc:sldMkLst>
        <pc:graphicFrameChg chg="mod">
          <ac:chgData name="Марина Барулина" userId="3f69187e786b41da" providerId="LiveId" clId="{E8CE4834-F187-4810-9FA0-AC5470437410}" dt="2023-09-27T20:48:06.255" v="640" actId="20577"/>
          <ac:graphicFrameMkLst>
            <pc:docMk/>
            <pc:sldMk cId="2627972762" sldId="685"/>
            <ac:graphicFrameMk id="83" creationId="{1F25C26E-1E27-CDFF-0C90-2B59EE9314E3}"/>
          </ac:graphicFrameMkLst>
        </pc:graphicFrameChg>
      </pc:sldChg>
      <pc:sldChg chg="add ord">
        <pc:chgData name="Марина Барулина" userId="3f69187e786b41da" providerId="LiveId" clId="{E8CE4834-F187-4810-9FA0-AC5470437410}" dt="2023-09-27T20:37:22.572" v="485"/>
        <pc:sldMkLst>
          <pc:docMk/>
          <pc:sldMk cId="2313377881" sldId="686"/>
        </pc:sldMkLst>
      </pc:sldChg>
      <pc:sldChg chg="modSp add del mod">
        <pc:chgData name="Марина Барулина" userId="3f69187e786b41da" providerId="LiveId" clId="{E8CE4834-F187-4810-9FA0-AC5470437410}" dt="2023-09-27T20:33:38.696" v="404" actId="2696"/>
        <pc:sldMkLst>
          <pc:docMk/>
          <pc:sldMk cId="3813410909" sldId="686"/>
        </pc:sldMkLst>
        <pc:spChg chg="mod">
          <ac:chgData name="Марина Барулина" userId="3f69187e786b41da" providerId="LiveId" clId="{E8CE4834-F187-4810-9FA0-AC5470437410}" dt="2023-09-27T20:28:11.250" v="352" actId="1076"/>
          <ac:spMkLst>
            <pc:docMk/>
            <pc:sldMk cId="3813410909" sldId="686"/>
            <ac:spMk id="3" creationId="{562923E1-F438-2426-8B83-584C8C16507B}"/>
          </ac:spMkLst>
        </pc:spChg>
        <pc:spChg chg="mod">
          <ac:chgData name="Марина Барулина" userId="3f69187e786b41da" providerId="LiveId" clId="{E8CE4834-F187-4810-9FA0-AC5470437410}" dt="2023-09-27T20:28:48.255" v="357" actId="1076"/>
          <ac:spMkLst>
            <pc:docMk/>
            <pc:sldMk cId="3813410909" sldId="686"/>
            <ac:spMk id="8" creationId="{534B69BD-B9DE-7A1B-79CD-D0BF67D6558D}"/>
          </ac:spMkLst>
        </pc:spChg>
        <pc:picChg chg="mod">
          <ac:chgData name="Марина Барулина" userId="3f69187e786b41da" providerId="LiveId" clId="{E8CE4834-F187-4810-9FA0-AC5470437410}" dt="2023-09-27T20:28:43.174" v="356" actId="1076"/>
          <ac:picMkLst>
            <pc:docMk/>
            <pc:sldMk cId="3813410909" sldId="686"/>
            <ac:picMk id="6" creationId="{425333ED-DDA6-BC80-1597-BC4B93068254}"/>
          </ac:picMkLst>
        </pc:picChg>
        <pc:picChg chg="mod">
          <ac:chgData name="Марина Барулина" userId="3f69187e786b41da" providerId="LiveId" clId="{E8CE4834-F187-4810-9FA0-AC5470437410}" dt="2023-09-27T20:28:56.239" v="358" actId="1076"/>
          <ac:picMkLst>
            <pc:docMk/>
            <pc:sldMk cId="3813410909" sldId="686"/>
            <ac:picMk id="10" creationId="{E46C6701-AB47-7DEB-C3F8-0B4EEB0168E4}"/>
          </ac:picMkLst>
        </pc:picChg>
      </pc:sldChg>
      <pc:sldChg chg="modSp add del mod">
        <pc:chgData name="Марина Барулина" userId="3f69187e786b41da" providerId="LiveId" clId="{E8CE4834-F187-4810-9FA0-AC5470437410}" dt="2023-09-27T20:33:38.696" v="404" actId="2696"/>
        <pc:sldMkLst>
          <pc:docMk/>
          <pc:sldMk cId="2442936864" sldId="687"/>
        </pc:sldMkLst>
        <pc:spChg chg="mod">
          <ac:chgData name="Марина Барулина" userId="3f69187e786b41da" providerId="LiveId" clId="{E8CE4834-F187-4810-9FA0-AC5470437410}" dt="2023-09-27T20:27:55.155" v="350" actId="14100"/>
          <ac:spMkLst>
            <pc:docMk/>
            <pc:sldMk cId="2442936864" sldId="687"/>
            <ac:spMk id="8" creationId="{2C41D434-F99E-020C-B1D8-E0F79A50C7BE}"/>
          </ac:spMkLst>
        </pc:spChg>
        <pc:picChg chg="mod">
          <ac:chgData name="Марина Барулина" userId="3f69187e786b41da" providerId="LiveId" clId="{E8CE4834-F187-4810-9FA0-AC5470437410}" dt="2023-09-27T20:27:39.978" v="348" actId="1076"/>
          <ac:picMkLst>
            <pc:docMk/>
            <pc:sldMk cId="2442936864" sldId="687"/>
            <ac:picMk id="6" creationId="{B32682BC-7F33-77EA-79FD-D2FA6184436D}"/>
          </ac:picMkLst>
        </pc:picChg>
      </pc:sldChg>
      <pc:sldChg chg="add ord">
        <pc:chgData name="Марина Барулина" userId="3f69187e786b41da" providerId="LiveId" clId="{E8CE4834-F187-4810-9FA0-AC5470437410}" dt="2023-09-27T20:37:22.572" v="485"/>
        <pc:sldMkLst>
          <pc:docMk/>
          <pc:sldMk cId="2465102168" sldId="687"/>
        </pc:sldMkLst>
      </pc:sldChg>
      <pc:sldChg chg="add ord">
        <pc:chgData name="Марина Барулина" userId="3f69187e786b41da" providerId="LiveId" clId="{E8CE4834-F187-4810-9FA0-AC5470437410}" dt="2023-09-27T20:37:22.572" v="485"/>
        <pc:sldMkLst>
          <pc:docMk/>
          <pc:sldMk cId="114323360" sldId="688"/>
        </pc:sldMkLst>
      </pc:sldChg>
      <pc:sldChg chg="modSp add del mod">
        <pc:chgData name="Марина Барулина" userId="3f69187e786b41da" providerId="LiveId" clId="{E8CE4834-F187-4810-9FA0-AC5470437410}" dt="2023-09-27T20:33:38.696" v="404" actId="2696"/>
        <pc:sldMkLst>
          <pc:docMk/>
          <pc:sldMk cId="1541082691" sldId="688"/>
        </pc:sldMkLst>
        <pc:spChg chg="mod">
          <ac:chgData name="Марина Барулина" userId="3f69187e786b41da" providerId="LiveId" clId="{E8CE4834-F187-4810-9FA0-AC5470437410}" dt="2023-09-27T20:26:50.010" v="335" actId="1076"/>
          <ac:spMkLst>
            <pc:docMk/>
            <pc:sldMk cId="1541082691" sldId="688"/>
            <ac:spMk id="2" creationId="{7956B9F6-F818-CA20-1B40-AC906584B12D}"/>
          </ac:spMkLst>
        </pc:spChg>
        <pc:spChg chg="mod">
          <ac:chgData name="Марина Барулина" userId="3f69187e786b41da" providerId="LiveId" clId="{E8CE4834-F187-4810-9FA0-AC5470437410}" dt="2023-09-27T20:26:43.149" v="333" actId="1076"/>
          <ac:spMkLst>
            <pc:docMk/>
            <pc:sldMk cId="1541082691" sldId="688"/>
            <ac:spMk id="3" creationId="{163B404B-35FE-0156-0E15-10F4EE745A16}"/>
          </ac:spMkLst>
        </pc:spChg>
        <pc:spChg chg="mod">
          <ac:chgData name="Марина Барулина" userId="3f69187e786b41da" providerId="LiveId" clId="{E8CE4834-F187-4810-9FA0-AC5470437410}" dt="2023-09-27T20:27:30.737" v="347" actId="20577"/>
          <ac:spMkLst>
            <pc:docMk/>
            <pc:sldMk cId="1541082691" sldId="688"/>
            <ac:spMk id="6" creationId="{C2333601-ED5F-CCAE-C5F3-389DE76D6A67}"/>
          </ac:spMkLst>
        </pc:spChg>
        <pc:picChg chg="mod">
          <ac:chgData name="Марина Барулина" userId="3f69187e786b41da" providerId="LiveId" clId="{E8CE4834-F187-4810-9FA0-AC5470437410}" dt="2023-09-27T20:26:55.943" v="337" actId="1076"/>
          <ac:picMkLst>
            <pc:docMk/>
            <pc:sldMk cId="1541082691" sldId="688"/>
            <ac:picMk id="5" creationId="{F990E4B3-6E87-9239-6CCF-866AC7203115}"/>
          </ac:picMkLst>
        </pc:picChg>
      </pc:sldChg>
      <pc:sldChg chg="modSp add del mod">
        <pc:chgData name="Марина Барулина" userId="3f69187e786b41da" providerId="LiveId" clId="{E8CE4834-F187-4810-9FA0-AC5470437410}" dt="2023-09-27T20:33:38.696" v="404" actId="2696"/>
        <pc:sldMkLst>
          <pc:docMk/>
          <pc:sldMk cId="1852968683" sldId="689"/>
        </pc:sldMkLst>
        <pc:spChg chg="mod">
          <ac:chgData name="Марина Барулина" userId="3f69187e786b41da" providerId="LiveId" clId="{E8CE4834-F187-4810-9FA0-AC5470437410}" dt="2023-09-27T20:26:14.429" v="328" actId="1076"/>
          <ac:spMkLst>
            <pc:docMk/>
            <pc:sldMk cId="1852968683" sldId="689"/>
            <ac:spMk id="3" creationId="{05DE406A-F02D-708C-6778-AF0E8A2E0B56}"/>
          </ac:spMkLst>
        </pc:spChg>
      </pc:sldChg>
      <pc:sldChg chg="add ord">
        <pc:chgData name="Марина Барулина" userId="3f69187e786b41da" providerId="LiveId" clId="{E8CE4834-F187-4810-9FA0-AC5470437410}" dt="2023-09-27T20:37:22.572" v="485"/>
        <pc:sldMkLst>
          <pc:docMk/>
          <pc:sldMk cId="4290996965" sldId="689"/>
        </pc:sldMkLst>
      </pc:sldChg>
      <pc:sldChg chg="addSp modSp mod ord">
        <pc:chgData name="Марина Барулина" userId="3f69187e786b41da" providerId="LiveId" clId="{E8CE4834-F187-4810-9FA0-AC5470437410}" dt="2023-09-27T20:30:00.941" v="360"/>
        <pc:sldMkLst>
          <pc:docMk/>
          <pc:sldMk cId="2334639164" sldId="691"/>
        </pc:sldMkLst>
        <pc:spChg chg="mod">
          <ac:chgData name="Марина Барулина" userId="3f69187e786b41da" providerId="LiveId" clId="{E8CE4834-F187-4810-9FA0-AC5470437410}" dt="2023-09-27T04:41:18.497" v="134" actId="20577"/>
          <ac:spMkLst>
            <pc:docMk/>
            <pc:sldMk cId="2334639164" sldId="691"/>
            <ac:spMk id="4" creationId="{B76F18F9-B7FC-214C-A957-1C0AD1556C59}"/>
          </ac:spMkLst>
        </pc:spChg>
        <pc:picChg chg="add mod">
          <ac:chgData name="Марина Барулина" userId="3f69187e786b41da" providerId="LiveId" clId="{E8CE4834-F187-4810-9FA0-AC5470437410}" dt="2023-09-27T04:40:51.692" v="96" actId="1076"/>
          <ac:picMkLst>
            <pc:docMk/>
            <pc:sldMk cId="2334639164" sldId="691"/>
            <ac:picMk id="3" creationId="{AF7FBA1D-2B71-2562-9861-67467AE1B84D}"/>
          </ac:picMkLst>
        </pc:picChg>
        <pc:picChg chg="add mod">
          <ac:chgData name="Марина Барулина" userId="3f69187e786b41da" providerId="LiveId" clId="{E8CE4834-F187-4810-9FA0-AC5470437410}" dt="2023-09-27T04:40:51.692" v="96" actId="1076"/>
          <ac:picMkLst>
            <pc:docMk/>
            <pc:sldMk cId="2334639164" sldId="691"/>
            <ac:picMk id="5" creationId="{F29286A5-8C45-7988-48A2-39FCB5E246DF}"/>
          </ac:picMkLst>
        </pc:picChg>
      </pc:sldChg>
      <pc:sldChg chg="ord">
        <pc:chgData name="Марина Барулина" userId="3f69187e786b41da" providerId="LiveId" clId="{E8CE4834-F187-4810-9FA0-AC5470437410}" dt="2023-09-27T20:37:22.572" v="485"/>
        <pc:sldMkLst>
          <pc:docMk/>
          <pc:sldMk cId="269798252" sldId="692"/>
        </pc:sldMkLst>
      </pc:sldChg>
      <pc:sldChg chg="modSp mod ord">
        <pc:chgData name="Марина Барулина" userId="3f69187e786b41da" providerId="LiveId" clId="{E8CE4834-F187-4810-9FA0-AC5470437410}" dt="2023-09-27T20:37:22.572" v="485"/>
        <pc:sldMkLst>
          <pc:docMk/>
          <pc:sldMk cId="132911054" sldId="693"/>
        </pc:sldMkLst>
        <pc:spChg chg="mod">
          <ac:chgData name="Марина Барулина" userId="3f69187e786b41da" providerId="LiveId" clId="{E8CE4834-F187-4810-9FA0-AC5470437410}" dt="2023-09-27T19:55:01.389" v="243" actId="1076"/>
          <ac:spMkLst>
            <pc:docMk/>
            <pc:sldMk cId="132911054" sldId="693"/>
            <ac:spMk id="4" creationId="{B76F18F9-B7FC-214C-A957-1C0AD1556C59}"/>
          </ac:spMkLst>
        </pc:spChg>
      </pc:sldChg>
      <pc:sldChg chg="modSp mod">
        <pc:chgData name="Марина Барулина" userId="3f69187e786b41da" providerId="LiveId" clId="{E8CE4834-F187-4810-9FA0-AC5470437410}" dt="2023-09-28T17:55:39.391" v="725" actId="20577"/>
        <pc:sldMkLst>
          <pc:docMk/>
          <pc:sldMk cId="3466368691" sldId="698"/>
        </pc:sldMkLst>
        <pc:spChg chg="mod">
          <ac:chgData name="Марина Барулина" userId="3f69187e786b41da" providerId="LiveId" clId="{E8CE4834-F187-4810-9FA0-AC5470437410}" dt="2023-09-28T17:55:39.391" v="725" actId="20577"/>
          <ac:spMkLst>
            <pc:docMk/>
            <pc:sldMk cId="3466368691" sldId="698"/>
            <ac:spMk id="2" creationId="{DF0C9FCC-2923-089B-0E5E-200D32CDE284}"/>
          </ac:spMkLst>
        </pc:spChg>
      </pc:sldChg>
      <pc:sldChg chg="del">
        <pc:chgData name="Марина Барулина" userId="3f69187e786b41da" providerId="LiveId" clId="{E8CE4834-F187-4810-9FA0-AC5470437410}" dt="2023-09-27T20:32:38.172" v="396" actId="2696"/>
        <pc:sldMkLst>
          <pc:docMk/>
          <pc:sldMk cId="2151359589" sldId="699"/>
        </pc:sldMkLst>
      </pc:sldChg>
      <pc:sldChg chg="add del">
        <pc:chgData name="Марина Барулина" userId="3f69187e786b41da" providerId="LiveId" clId="{E8CE4834-F187-4810-9FA0-AC5470437410}" dt="2023-09-27T20:32:59.990" v="398" actId="47"/>
        <pc:sldMkLst>
          <pc:docMk/>
          <pc:sldMk cId="3446822110" sldId="699"/>
        </pc:sldMkLst>
      </pc:sldChg>
      <pc:sldChg chg="ord">
        <pc:chgData name="Марина Барулина" userId="3f69187e786b41da" providerId="LiveId" clId="{E8CE4834-F187-4810-9FA0-AC5470437410}" dt="2023-09-27T20:37:22.572" v="485"/>
        <pc:sldMkLst>
          <pc:docMk/>
          <pc:sldMk cId="366534114" sldId="700"/>
        </pc:sldMkLst>
      </pc:sldChg>
      <pc:sldChg chg="modSp mod">
        <pc:chgData name="Марина Барулина" userId="3f69187e786b41da" providerId="LiveId" clId="{E8CE4834-F187-4810-9FA0-AC5470437410}" dt="2023-09-28T18:02:47.449" v="741" actId="1076"/>
        <pc:sldMkLst>
          <pc:docMk/>
          <pc:sldMk cId="1033285445" sldId="702"/>
        </pc:sldMkLst>
        <pc:spChg chg="mod">
          <ac:chgData name="Марина Барулина" userId="3f69187e786b41da" providerId="LiveId" clId="{E8CE4834-F187-4810-9FA0-AC5470437410}" dt="2023-09-28T18:02:34.419" v="738" actId="14100"/>
          <ac:spMkLst>
            <pc:docMk/>
            <pc:sldMk cId="1033285445" sldId="702"/>
            <ac:spMk id="4" creationId="{6D3AEF2D-C9A8-8429-4E54-E7B9CFA7A2D6}"/>
          </ac:spMkLst>
        </pc:spChg>
        <pc:picChg chg="mod">
          <ac:chgData name="Марина Барулина" userId="3f69187e786b41da" providerId="LiveId" clId="{E8CE4834-F187-4810-9FA0-AC5470437410}" dt="2023-09-28T18:02:41.093" v="739" actId="1076"/>
          <ac:picMkLst>
            <pc:docMk/>
            <pc:sldMk cId="1033285445" sldId="702"/>
            <ac:picMk id="3" creationId="{4DFF1FF6-D361-012D-CEFC-B0DFE9E5546C}"/>
          </ac:picMkLst>
        </pc:picChg>
        <pc:picChg chg="mod">
          <ac:chgData name="Марина Барулина" userId="3f69187e786b41da" providerId="LiveId" clId="{E8CE4834-F187-4810-9FA0-AC5470437410}" dt="2023-09-28T18:02:44.341" v="740" actId="1076"/>
          <ac:picMkLst>
            <pc:docMk/>
            <pc:sldMk cId="1033285445" sldId="702"/>
            <ac:picMk id="5" creationId="{41C4985A-DB15-B4CC-9297-67BD5784E971}"/>
          </ac:picMkLst>
        </pc:picChg>
        <pc:picChg chg="mod">
          <ac:chgData name="Марина Барулина" userId="3f69187e786b41da" providerId="LiveId" clId="{E8CE4834-F187-4810-9FA0-AC5470437410}" dt="2023-09-28T18:02:47.449" v="741" actId="1076"/>
          <ac:picMkLst>
            <pc:docMk/>
            <pc:sldMk cId="1033285445" sldId="702"/>
            <ac:picMk id="6" creationId="{AE1E859A-2FB1-7A26-67B5-541BAFADAE57}"/>
          </ac:picMkLst>
        </pc:picChg>
      </pc:sldChg>
      <pc:sldChg chg="addSp delSp modSp new mod">
        <pc:chgData name="Марина Барулина" userId="3f69187e786b41da" providerId="LiveId" clId="{E8CE4834-F187-4810-9FA0-AC5470437410}" dt="2023-09-28T17:53:22.275" v="697"/>
        <pc:sldMkLst>
          <pc:docMk/>
          <pc:sldMk cId="3945379292" sldId="703"/>
        </pc:sldMkLst>
        <pc:spChg chg="mod">
          <ac:chgData name="Марина Барулина" userId="3f69187e786b41da" providerId="LiveId" clId="{E8CE4834-F187-4810-9FA0-AC5470437410}" dt="2023-09-27T04:40:09.284" v="37" actId="20577"/>
          <ac:spMkLst>
            <pc:docMk/>
            <pc:sldMk cId="3945379292" sldId="703"/>
            <ac:spMk id="2" creationId="{477DE5E5-E849-FDD2-83E7-4C04A70A74A8}"/>
          </ac:spMkLst>
        </pc:spChg>
        <pc:spChg chg="add del mod">
          <ac:chgData name="Марина Барулина" userId="3f69187e786b41da" providerId="LiveId" clId="{E8CE4834-F187-4810-9FA0-AC5470437410}" dt="2023-09-28T17:44:22.926" v="657" actId="478"/>
          <ac:spMkLst>
            <pc:docMk/>
            <pc:sldMk cId="3945379292" sldId="703"/>
            <ac:spMk id="3" creationId="{38D3609B-C5B2-E76A-CEBC-37504C059E7B}"/>
          </ac:spMkLst>
        </pc:spChg>
        <pc:spChg chg="del">
          <ac:chgData name="Марина Барулина" userId="3f69187e786b41da" providerId="LiveId" clId="{E8CE4834-F187-4810-9FA0-AC5470437410}" dt="2023-09-27T04:39:57.356" v="1" actId="478"/>
          <ac:spMkLst>
            <pc:docMk/>
            <pc:sldMk cId="3945379292" sldId="703"/>
            <ac:spMk id="3" creationId="{89852E84-F584-CCD9-0D4D-48E64E39455B}"/>
          </ac:spMkLst>
        </pc:spChg>
        <pc:spChg chg="del">
          <ac:chgData name="Марина Барулина" userId="3f69187e786b41da" providerId="LiveId" clId="{E8CE4834-F187-4810-9FA0-AC5470437410}" dt="2023-09-27T04:39:58.621" v="2" actId="478"/>
          <ac:spMkLst>
            <pc:docMk/>
            <pc:sldMk cId="3945379292" sldId="703"/>
            <ac:spMk id="4" creationId="{EF4D5829-B72B-2D47-6C37-08582C485D66}"/>
          </ac:spMkLst>
        </pc:spChg>
        <pc:picChg chg="del">
          <ac:chgData name="Марина Барулина" userId="3f69187e786b41da" providerId="LiveId" clId="{E8CE4834-F187-4810-9FA0-AC5470437410}" dt="2023-09-28T17:44:23.854" v="658" actId="478"/>
          <ac:picMkLst>
            <pc:docMk/>
            <pc:sldMk cId="3945379292" sldId="703"/>
            <ac:picMk id="4" creationId="{B57B42A0-ED49-ED97-C24C-C505B026C479}"/>
          </ac:picMkLst>
        </pc:picChg>
        <pc:picChg chg="add del mod modCrop">
          <ac:chgData name="Марина Барулина" userId="3f69187e786b41da" providerId="LiveId" clId="{E8CE4834-F187-4810-9FA0-AC5470437410}" dt="2023-09-28T17:44:58.041" v="666" actId="21"/>
          <ac:picMkLst>
            <pc:docMk/>
            <pc:sldMk cId="3945379292" sldId="703"/>
            <ac:picMk id="6" creationId="{8D8870E0-2430-E5C7-3BA0-15161BD22812}"/>
          </ac:picMkLst>
        </pc:picChg>
        <pc:picChg chg="add mod modCrop">
          <ac:chgData name="Марина Барулина" userId="3f69187e786b41da" providerId="LiveId" clId="{E8CE4834-F187-4810-9FA0-AC5470437410}" dt="2023-09-28T17:53:18.826" v="695" actId="1076"/>
          <ac:picMkLst>
            <pc:docMk/>
            <pc:sldMk cId="3945379292" sldId="703"/>
            <ac:picMk id="7" creationId="{127F7D43-D35A-29D2-243F-23FA401ED609}"/>
          </ac:picMkLst>
        </pc:picChg>
        <pc:picChg chg="add del mod">
          <ac:chgData name="Марина Барулина" userId="3f69187e786b41da" providerId="LiveId" clId="{E8CE4834-F187-4810-9FA0-AC5470437410}" dt="2023-09-28T17:53:22.275" v="697"/>
          <ac:picMkLst>
            <pc:docMk/>
            <pc:sldMk cId="3945379292" sldId="703"/>
            <ac:picMk id="8" creationId="{249A3B09-4A91-9F92-C333-E71C49960135}"/>
          </ac:picMkLst>
        </pc:picChg>
      </pc:sldChg>
      <pc:sldChg chg="addSp delSp modSp new mod">
        <pc:chgData name="Марина Барулина" userId="3f69187e786b41da" providerId="LiveId" clId="{E8CE4834-F187-4810-9FA0-AC5470437410}" dt="2023-09-28T17:53:24.281" v="698"/>
        <pc:sldMkLst>
          <pc:docMk/>
          <pc:sldMk cId="3457627927" sldId="704"/>
        </pc:sldMkLst>
        <pc:spChg chg="mod">
          <ac:chgData name="Марина Барулина" userId="3f69187e786b41da" providerId="LiveId" clId="{E8CE4834-F187-4810-9FA0-AC5470437410}" dt="2023-09-27T04:40:28.576" v="92" actId="20577"/>
          <ac:spMkLst>
            <pc:docMk/>
            <pc:sldMk cId="3457627927" sldId="704"/>
            <ac:spMk id="2" creationId="{59D73FC1-FEBC-D4FD-F58E-4E1EAA3CCAB5}"/>
          </ac:spMkLst>
        </pc:spChg>
        <pc:spChg chg="del">
          <ac:chgData name="Марина Барулина" userId="3f69187e786b41da" providerId="LiveId" clId="{E8CE4834-F187-4810-9FA0-AC5470437410}" dt="2023-09-27T04:40:32.528" v="93" actId="478"/>
          <ac:spMkLst>
            <pc:docMk/>
            <pc:sldMk cId="3457627927" sldId="704"/>
            <ac:spMk id="3" creationId="{186F59F2-F4AE-B7CF-18F0-D072EB8B7634}"/>
          </ac:spMkLst>
        </pc:spChg>
        <pc:spChg chg="add del mod">
          <ac:chgData name="Марина Барулина" userId="3f69187e786b41da" providerId="LiveId" clId="{E8CE4834-F187-4810-9FA0-AC5470437410}" dt="2023-09-28T17:45:32.346" v="677" actId="478"/>
          <ac:spMkLst>
            <pc:docMk/>
            <pc:sldMk cId="3457627927" sldId="704"/>
            <ac:spMk id="3" creationId="{FE80DAFB-E0DE-C732-C744-606C14FAECD7}"/>
          </ac:spMkLst>
        </pc:spChg>
        <pc:spChg chg="del">
          <ac:chgData name="Марина Барулина" userId="3f69187e786b41da" providerId="LiveId" clId="{E8CE4834-F187-4810-9FA0-AC5470437410}" dt="2023-09-27T04:40:33.112" v="94" actId="478"/>
          <ac:spMkLst>
            <pc:docMk/>
            <pc:sldMk cId="3457627927" sldId="704"/>
            <ac:spMk id="4" creationId="{3C83E16D-E524-A61F-AA9B-6BA3E28A7CD3}"/>
          </ac:spMkLst>
        </pc:spChg>
        <pc:picChg chg="del">
          <ac:chgData name="Марина Барулина" userId="3f69187e786b41da" providerId="LiveId" clId="{E8CE4834-F187-4810-9FA0-AC5470437410}" dt="2023-09-28T17:45:31.131" v="676" actId="478"/>
          <ac:picMkLst>
            <pc:docMk/>
            <pc:sldMk cId="3457627927" sldId="704"/>
            <ac:picMk id="5" creationId="{BB73C415-71E5-49BF-93C3-94964CDE68AD}"/>
          </ac:picMkLst>
        </pc:picChg>
        <pc:picChg chg="add del mod">
          <ac:chgData name="Марина Барулина" userId="3f69187e786b41da" providerId="LiveId" clId="{E8CE4834-F187-4810-9FA0-AC5470437410}" dt="2023-09-28T17:53:15.290" v="694" actId="21"/>
          <ac:picMkLst>
            <pc:docMk/>
            <pc:sldMk cId="3457627927" sldId="704"/>
            <ac:picMk id="6" creationId="{6834B84D-5029-5EBB-5523-174B0973540E}"/>
          </ac:picMkLst>
        </pc:picChg>
        <pc:picChg chg="add mod">
          <ac:chgData name="Марина Барулина" userId="3f69187e786b41da" providerId="LiveId" clId="{E8CE4834-F187-4810-9FA0-AC5470437410}" dt="2023-09-28T17:53:24.281" v="698"/>
          <ac:picMkLst>
            <pc:docMk/>
            <pc:sldMk cId="3457627927" sldId="704"/>
            <ac:picMk id="7" creationId="{77AF2DF5-A24C-54E0-06A1-190143F60B6D}"/>
          </ac:picMkLst>
        </pc:picChg>
      </pc:sldChg>
      <pc:sldChg chg="addSp delSp modSp new mod">
        <pc:chgData name="Марина Барулина" userId="3f69187e786b41da" providerId="LiveId" clId="{E8CE4834-F187-4810-9FA0-AC5470437410}" dt="2023-09-28T19:36:12.074" v="1006" actId="20577"/>
        <pc:sldMkLst>
          <pc:docMk/>
          <pc:sldMk cId="3061206645" sldId="705"/>
        </pc:sldMkLst>
        <pc:spChg chg="mod">
          <ac:chgData name="Марина Барулина" userId="3f69187e786b41da" providerId="LiveId" clId="{E8CE4834-F187-4810-9FA0-AC5470437410}" dt="2023-09-27T04:48:58.671" v="176" actId="20577"/>
          <ac:spMkLst>
            <pc:docMk/>
            <pc:sldMk cId="3061206645" sldId="705"/>
            <ac:spMk id="2" creationId="{12481077-AFD0-7B58-C13F-31FE3090C05E}"/>
          </ac:spMkLst>
        </pc:spChg>
        <pc:spChg chg="del">
          <ac:chgData name="Марина Барулина" userId="3f69187e786b41da" providerId="LiveId" clId="{E8CE4834-F187-4810-9FA0-AC5470437410}" dt="2023-09-27T04:49:03.563" v="177" actId="478"/>
          <ac:spMkLst>
            <pc:docMk/>
            <pc:sldMk cId="3061206645" sldId="705"/>
            <ac:spMk id="3" creationId="{596E03A4-BE51-7743-2FD4-5C317485B5EA}"/>
          </ac:spMkLst>
        </pc:spChg>
        <pc:spChg chg="add del">
          <ac:chgData name="Марина Барулина" userId="3f69187e786b41da" providerId="LiveId" clId="{E8CE4834-F187-4810-9FA0-AC5470437410}" dt="2023-09-27T20:31:08.860" v="364" actId="22"/>
          <ac:spMkLst>
            <pc:docMk/>
            <pc:sldMk cId="3061206645" sldId="705"/>
            <ac:spMk id="4" creationId="{119CAB09-D682-4D1A-A0FA-EE961B239B44}"/>
          </ac:spMkLst>
        </pc:spChg>
        <pc:spChg chg="add del">
          <ac:chgData name="Марина Барулина" userId="3f69187e786b41da" providerId="LiveId" clId="{E8CE4834-F187-4810-9FA0-AC5470437410}" dt="2023-09-28T17:36:06.599" v="649" actId="22"/>
          <ac:spMkLst>
            <pc:docMk/>
            <pc:sldMk cId="3061206645" sldId="705"/>
            <ac:spMk id="4" creationId="{B94F80B0-DE0C-261B-F1F4-C78EEDA58C92}"/>
          </ac:spMkLst>
        </pc:spChg>
        <pc:spChg chg="del">
          <ac:chgData name="Марина Барулина" userId="3f69187e786b41da" providerId="LiveId" clId="{E8CE4834-F187-4810-9FA0-AC5470437410}" dt="2023-09-27T04:49:04.989" v="178" actId="478"/>
          <ac:spMkLst>
            <pc:docMk/>
            <pc:sldMk cId="3061206645" sldId="705"/>
            <ac:spMk id="4" creationId="{C0B2EA91-885A-2D66-68DB-AAEC0EA81C35}"/>
          </ac:spMkLst>
        </pc:spChg>
        <pc:spChg chg="add mod">
          <ac:chgData name="Марина Барулина" userId="3f69187e786b41da" providerId="LiveId" clId="{E8CE4834-F187-4810-9FA0-AC5470437410}" dt="2023-09-28T19:36:12.074" v="1006" actId="20577"/>
          <ac:spMkLst>
            <pc:docMk/>
            <pc:sldMk cId="3061206645" sldId="705"/>
            <ac:spMk id="6" creationId="{18158AA7-63CB-36B6-F13E-3C92A70B2A83}"/>
          </ac:spMkLst>
        </pc:spChg>
      </pc:sldChg>
      <pc:sldChg chg="addSp delSp modSp new mod">
        <pc:chgData name="Марина Барулина" userId="3f69187e786b41da" providerId="LiveId" clId="{E8CE4834-F187-4810-9FA0-AC5470437410}" dt="2023-09-28T18:10:04.878" v="754" actId="1076"/>
        <pc:sldMkLst>
          <pc:docMk/>
          <pc:sldMk cId="965681380" sldId="706"/>
        </pc:sldMkLst>
        <pc:spChg chg="mod">
          <ac:chgData name="Марина Барулина" userId="3f69187e786b41da" providerId="LiveId" clId="{E8CE4834-F187-4810-9FA0-AC5470437410}" dt="2023-09-27T13:13:59.351" v="203" actId="20577"/>
          <ac:spMkLst>
            <pc:docMk/>
            <pc:sldMk cId="965681380" sldId="706"/>
            <ac:spMk id="2" creationId="{FD8003AE-ACA0-A0DF-40AB-11034F9B4D24}"/>
          </ac:spMkLst>
        </pc:spChg>
        <pc:spChg chg="del">
          <ac:chgData name="Марина Барулина" userId="3f69187e786b41da" providerId="LiveId" clId="{E8CE4834-F187-4810-9FA0-AC5470437410}" dt="2023-09-27T13:14:02.324" v="204" actId="478"/>
          <ac:spMkLst>
            <pc:docMk/>
            <pc:sldMk cId="965681380" sldId="706"/>
            <ac:spMk id="3" creationId="{22C58A6A-B6A6-8D06-D9A2-AC749C4EC445}"/>
          </ac:spMkLst>
        </pc:spChg>
        <pc:spChg chg="del">
          <ac:chgData name="Марина Барулина" userId="3f69187e786b41da" providerId="LiveId" clId="{E8CE4834-F187-4810-9FA0-AC5470437410}" dt="2023-09-27T13:14:03.404" v="205" actId="478"/>
          <ac:spMkLst>
            <pc:docMk/>
            <pc:sldMk cId="965681380" sldId="706"/>
            <ac:spMk id="4" creationId="{E22DD8ED-9DE7-4D64-F752-498E54440F29}"/>
          </ac:spMkLst>
        </pc:spChg>
        <pc:spChg chg="del mod">
          <ac:chgData name="Марина Барулина" userId="3f69187e786b41da" providerId="LiveId" clId="{E8CE4834-F187-4810-9FA0-AC5470437410}" dt="2023-09-28T18:09:50.338" v="747" actId="478"/>
          <ac:spMkLst>
            <pc:docMk/>
            <pc:sldMk cId="965681380" sldId="706"/>
            <ac:spMk id="5" creationId="{3A93D348-456D-80BE-C514-3216690FDFEF}"/>
          </ac:spMkLst>
        </pc:spChg>
        <pc:spChg chg="add del mod">
          <ac:chgData name="Марина Барулина" userId="3f69187e786b41da" providerId="LiveId" clId="{E8CE4834-F187-4810-9FA0-AC5470437410}" dt="2023-09-28T18:09:53.331" v="749" actId="478"/>
          <ac:spMkLst>
            <pc:docMk/>
            <pc:sldMk cId="965681380" sldId="706"/>
            <ac:spMk id="6" creationId="{B538E346-5722-DA97-93C1-440960065DB1}"/>
          </ac:spMkLst>
        </pc:spChg>
        <pc:picChg chg="del">
          <ac:chgData name="Марина Барулина" userId="3f69187e786b41da" providerId="LiveId" clId="{E8CE4834-F187-4810-9FA0-AC5470437410}" dt="2023-09-28T18:09:34.688" v="742" actId="478"/>
          <ac:picMkLst>
            <pc:docMk/>
            <pc:sldMk cId="965681380" sldId="706"/>
            <ac:picMk id="3" creationId="{C464CB6D-1352-3350-4E1D-4BBBEF173D0C}"/>
          </ac:picMkLst>
        </pc:picChg>
        <pc:picChg chg="add mod">
          <ac:chgData name="Марина Барулина" userId="3f69187e786b41da" providerId="LiveId" clId="{E8CE4834-F187-4810-9FA0-AC5470437410}" dt="2023-09-28T18:10:04.878" v="754" actId="1076"/>
          <ac:picMkLst>
            <pc:docMk/>
            <pc:sldMk cId="965681380" sldId="706"/>
            <ac:picMk id="1026" creationId="{495CCFBB-BCA1-6C27-67CB-FA1D2ED2D27D}"/>
          </ac:picMkLst>
        </pc:picChg>
      </pc:sldChg>
      <pc:sldChg chg="addSp delSp modSp new mod">
        <pc:chgData name="Марина Барулина" userId="3f69187e786b41da" providerId="LiveId" clId="{E8CE4834-F187-4810-9FA0-AC5470437410}" dt="2023-09-28T19:31:02.064" v="998" actId="1076"/>
        <pc:sldMkLst>
          <pc:docMk/>
          <pc:sldMk cId="3208948955" sldId="707"/>
        </pc:sldMkLst>
        <pc:spChg chg="mod">
          <ac:chgData name="Марина Барулина" userId="3f69187e786b41da" providerId="LiveId" clId="{E8CE4834-F187-4810-9FA0-AC5470437410}" dt="2023-09-27T13:14:27.514" v="216"/>
          <ac:spMkLst>
            <pc:docMk/>
            <pc:sldMk cId="3208948955" sldId="707"/>
            <ac:spMk id="2" creationId="{D24ECFFB-398E-E820-EC2C-33C99696E6E0}"/>
          </ac:spMkLst>
        </pc:spChg>
        <pc:spChg chg="del">
          <ac:chgData name="Марина Барулина" userId="3f69187e786b41da" providerId="LiveId" clId="{E8CE4834-F187-4810-9FA0-AC5470437410}" dt="2023-09-27T13:14:30.029" v="217" actId="478"/>
          <ac:spMkLst>
            <pc:docMk/>
            <pc:sldMk cId="3208948955" sldId="707"/>
            <ac:spMk id="3" creationId="{D9FD87BD-6B46-B040-88D2-932C4933F6B4}"/>
          </ac:spMkLst>
        </pc:spChg>
        <pc:spChg chg="del">
          <ac:chgData name="Марина Барулина" userId="3f69187e786b41da" providerId="LiveId" clId="{E8CE4834-F187-4810-9FA0-AC5470437410}" dt="2023-09-27T13:14:31.312" v="218" actId="478"/>
          <ac:spMkLst>
            <pc:docMk/>
            <pc:sldMk cId="3208948955" sldId="707"/>
            <ac:spMk id="4" creationId="{97BD48C1-2BF1-8D73-3022-8D2C5A893D2A}"/>
          </ac:spMkLst>
        </pc:spChg>
        <pc:spChg chg="del">
          <ac:chgData name="Марина Барулина" userId="3f69187e786b41da" providerId="LiveId" clId="{E8CE4834-F187-4810-9FA0-AC5470437410}" dt="2023-09-28T19:30:02.576" v="986" actId="478"/>
          <ac:spMkLst>
            <pc:docMk/>
            <pc:sldMk cId="3208948955" sldId="707"/>
            <ac:spMk id="5" creationId="{666F2721-F65C-345D-4BEA-A7750DA2E209}"/>
          </ac:spMkLst>
        </pc:spChg>
        <pc:spChg chg="add del mod">
          <ac:chgData name="Марина Барулина" userId="3f69187e786b41da" providerId="LiveId" clId="{E8CE4834-F187-4810-9FA0-AC5470437410}" dt="2023-09-28T19:30:06.694" v="987" actId="478"/>
          <ac:spMkLst>
            <pc:docMk/>
            <pc:sldMk cId="3208948955" sldId="707"/>
            <ac:spMk id="6" creationId="{B477631A-61CC-C1A4-6B28-069B16B6BA6F}"/>
          </ac:spMkLst>
        </pc:spChg>
        <pc:spChg chg="add del">
          <ac:chgData name="Марина Барулина" userId="3f69187e786b41da" providerId="LiveId" clId="{E8CE4834-F187-4810-9FA0-AC5470437410}" dt="2023-09-28T19:30:50.016" v="994" actId="22"/>
          <ac:spMkLst>
            <pc:docMk/>
            <pc:sldMk cId="3208948955" sldId="707"/>
            <ac:spMk id="10" creationId="{9468FA7B-2FA2-C071-8733-BEABAD6953F8}"/>
          </ac:spMkLst>
        </pc:spChg>
        <pc:spChg chg="add mod">
          <ac:chgData name="Марина Барулина" userId="3f69187e786b41da" providerId="LiveId" clId="{E8CE4834-F187-4810-9FA0-AC5470437410}" dt="2023-09-28T19:31:02.064" v="998" actId="1076"/>
          <ac:spMkLst>
            <pc:docMk/>
            <pc:sldMk cId="3208948955" sldId="707"/>
            <ac:spMk id="12" creationId="{63E016C1-4A4C-4F89-104B-2ACD55F05B7D}"/>
          </ac:spMkLst>
        </pc:spChg>
        <pc:picChg chg="del">
          <ac:chgData name="Марина Барулина" userId="3f69187e786b41da" providerId="LiveId" clId="{E8CE4834-F187-4810-9FA0-AC5470437410}" dt="2023-09-28T19:29:58.743" v="985" actId="478"/>
          <ac:picMkLst>
            <pc:docMk/>
            <pc:sldMk cId="3208948955" sldId="707"/>
            <ac:picMk id="3" creationId="{87E813BB-969F-C569-C81F-22348401C88A}"/>
          </ac:picMkLst>
        </pc:picChg>
        <pc:picChg chg="add mod">
          <ac:chgData name="Марина Барулина" userId="3f69187e786b41da" providerId="LiveId" clId="{E8CE4834-F187-4810-9FA0-AC5470437410}" dt="2023-09-28T19:30:14.371" v="990" actId="1076"/>
          <ac:picMkLst>
            <pc:docMk/>
            <pc:sldMk cId="3208948955" sldId="707"/>
            <ac:picMk id="8" creationId="{054EEF1D-14A9-0DB8-A545-6DFE21B0E120}"/>
          </ac:picMkLst>
        </pc:picChg>
      </pc:sldChg>
      <pc:sldChg chg="addSp delSp modSp new mod">
        <pc:chgData name="Марина Барулина" userId="3f69187e786b41da" providerId="LiveId" clId="{E8CE4834-F187-4810-9FA0-AC5470437410}" dt="2023-09-28T19:33:18.292" v="1005" actId="1076"/>
        <pc:sldMkLst>
          <pc:docMk/>
          <pc:sldMk cId="992476505" sldId="708"/>
        </pc:sldMkLst>
        <pc:spChg chg="mod">
          <ac:chgData name="Марина Барулина" userId="3f69187e786b41da" providerId="LiveId" clId="{E8CE4834-F187-4810-9FA0-AC5470437410}" dt="2023-09-27T13:14:53.217" v="223" actId="20577"/>
          <ac:spMkLst>
            <pc:docMk/>
            <pc:sldMk cId="992476505" sldId="708"/>
            <ac:spMk id="2" creationId="{57AC9A51-A9E0-EC53-E9E6-6DEBBF3DD773}"/>
          </ac:spMkLst>
        </pc:spChg>
        <pc:spChg chg="del">
          <ac:chgData name="Марина Барулина" userId="3f69187e786b41da" providerId="LiveId" clId="{E8CE4834-F187-4810-9FA0-AC5470437410}" dt="2023-09-27T13:16:37.471" v="224" actId="478"/>
          <ac:spMkLst>
            <pc:docMk/>
            <pc:sldMk cId="992476505" sldId="708"/>
            <ac:spMk id="3" creationId="{A1345E36-A835-DFAB-3734-DE3E49872761}"/>
          </ac:spMkLst>
        </pc:spChg>
        <pc:spChg chg="del">
          <ac:chgData name="Марина Барулина" userId="3f69187e786b41da" providerId="LiveId" clId="{E8CE4834-F187-4810-9FA0-AC5470437410}" dt="2023-09-27T13:16:40.778" v="225" actId="478"/>
          <ac:spMkLst>
            <pc:docMk/>
            <pc:sldMk cId="992476505" sldId="708"/>
            <ac:spMk id="4" creationId="{462BFF2F-99D8-F92E-1407-598A105D24FC}"/>
          </ac:spMkLst>
        </pc:spChg>
        <pc:picChg chg="mod">
          <ac:chgData name="Марина Барулина" userId="3f69187e786b41da" providerId="LiveId" clId="{E8CE4834-F187-4810-9FA0-AC5470437410}" dt="2023-09-28T19:33:16.457" v="1004" actId="1076"/>
          <ac:picMkLst>
            <pc:docMk/>
            <pc:sldMk cId="992476505" sldId="708"/>
            <ac:picMk id="3" creationId="{1A371843-0B91-8739-3BD5-8812D5F155BF}"/>
          </ac:picMkLst>
        </pc:picChg>
        <pc:picChg chg="add mod">
          <ac:chgData name="Марина Барулина" userId="3f69187e786b41da" providerId="LiveId" clId="{E8CE4834-F187-4810-9FA0-AC5470437410}" dt="2023-09-28T19:33:18.292" v="1005" actId="1076"/>
          <ac:picMkLst>
            <pc:docMk/>
            <pc:sldMk cId="992476505" sldId="708"/>
            <ac:picMk id="3074" creationId="{F2693461-9D1F-3777-3C56-3FD72D38FE42}"/>
          </ac:picMkLst>
        </pc:picChg>
      </pc:sldChg>
      <pc:sldChg chg="addSp delSp modSp new mod ord setBg">
        <pc:chgData name="Марина Барулина" userId="3f69187e786b41da" providerId="LiveId" clId="{E8CE4834-F187-4810-9FA0-AC5470437410}" dt="2023-09-28T19:12:16.725" v="975" actId="20577"/>
        <pc:sldMkLst>
          <pc:docMk/>
          <pc:sldMk cId="1090046331" sldId="709"/>
        </pc:sldMkLst>
        <pc:spChg chg="mod">
          <ac:chgData name="Марина Барулина" userId="3f69187e786b41da" providerId="LiveId" clId="{E8CE4834-F187-4810-9FA0-AC5470437410}" dt="2023-09-27T19:58:02.546" v="274" actId="20577"/>
          <ac:spMkLst>
            <pc:docMk/>
            <pc:sldMk cId="1090046331" sldId="709"/>
            <ac:spMk id="2" creationId="{20CB5166-DBCA-56EA-E725-419D7856CE11}"/>
          </ac:spMkLst>
        </pc:spChg>
        <pc:spChg chg="del mod">
          <ac:chgData name="Марина Барулина" userId="3f69187e786b41da" providerId="LiveId" clId="{E8CE4834-F187-4810-9FA0-AC5470437410}" dt="2023-09-27T19:58:07.490" v="276" actId="478"/>
          <ac:spMkLst>
            <pc:docMk/>
            <pc:sldMk cId="1090046331" sldId="709"/>
            <ac:spMk id="3" creationId="{EE6BA3FF-2DA5-D7F3-03C3-AAE0F9A21D3F}"/>
          </ac:spMkLst>
        </pc:spChg>
        <pc:spChg chg="del mod">
          <ac:chgData name="Марина Барулина" userId="3f69187e786b41da" providerId="LiveId" clId="{E8CE4834-F187-4810-9FA0-AC5470437410}" dt="2023-09-27T19:58:09.303" v="278" actId="478"/>
          <ac:spMkLst>
            <pc:docMk/>
            <pc:sldMk cId="1090046331" sldId="709"/>
            <ac:spMk id="4" creationId="{644B7841-3B9D-8E20-CF0A-FEB9673E1AF9}"/>
          </ac:spMkLst>
        </pc:spChg>
        <pc:spChg chg="add mod">
          <ac:chgData name="Марина Барулина" userId="3f69187e786b41da" providerId="LiveId" clId="{E8CE4834-F187-4810-9FA0-AC5470437410}" dt="2023-09-28T19:01:23.865" v="936" actId="14100"/>
          <ac:spMkLst>
            <pc:docMk/>
            <pc:sldMk cId="1090046331" sldId="709"/>
            <ac:spMk id="4" creationId="{F58D6811-723C-E806-4104-E95D4F0E31D4}"/>
          </ac:spMkLst>
        </pc:spChg>
        <pc:spChg chg="add del">
          <ac:chgData name="Марина Барулина" userId="3f69187e786b41da" providerId="LiveId" clId="{E8CE4834-F187-4810-9FA0-AC5470437410}" dt="2023-09-28T19:06:44.101" v="938"/>
          <ac:spMkLst>
            <pc:docMk/>
            <pc:sldMk cId="1090046331" sldId="709"/>
            <ac:spMk id="5" creationId="{1EB97317-F8BB-0739-C739-777037FAFF6B}"/>
          </ac:spMkLst>
        </pc:spChg>
        <pc:spChg chg="add del">
          <ac:chgData name="Марина Барулина" userId="3f69187e786b41da" providerId="LiveId" clId="{E8CE4834-F187-4810-9FA0-AC5470437410}" dt="2023-09-28T19:06:44.101" v="938"/>
          <ac:spMkLst>
            <pc:docMk/>
            <pc:sldMk cId="1090046331" sldId="709"/>
            <ac:spMk id="6" creationId="{7FE1ACEE-56D0-362F-6518-873D8A010DB7}"/>
          </ac:spMkLst>
        </pc:spChg>
        <pc:spChg chg="add del">
          <ac:chgData name="Марина Барулина" userId="3f69187e786b41da" providerId="LiveId" clId="{E8CE4834-F187-4810-9FA0-AC5470437410}" dt="2023-09-28T19:06:44.101" v="938"/>
          <ac:spMkLst>
            <pc:docMk/>
            <pc:sldMk cId="1090046331" sldId="709"/>
            <ac:spMk id="7" creationId="{80FD3BDE-660B-D130-4F6A-DBCCA0685554}"/>
          </ac:spMkLst>
        </pc:spChg>
        <pc:spChg chg="add del">
          <ac:chgData name="Марина Барулина" userId="3f69187e786b41da" providerId="LiveId" clId="{E8CE4834-F187-4810-9FA0-AC5470437410}" dt="2023-09-28T19:06:44.101" v="938"/>
          <ac:spMkLst>
            <pc:docMk/>
            <pc:sldMk cId="1090046331" sldId="709"/>
            <ac:spMk id="8" creationId="{4D4DEDB7-AD1C-6D5B-1F52-E3203EF997D3}"/>
          </ac:spMkLst>
        </pc:spChg>
        <pc:spChg chg="add del">
          <ac:chgData name="Марина Барулина" userId="3f69187e786b41da" providerId="LiveId" clId="{E8CE4834-F187-4810-9FA0-AC5470437410}" dt="2023-09-28T19:11:10.713" v="951"/>
          <ac:spMkLst>
            <pc:docMk/>
            <pc:sldMk cId="1090046331" sldId="709"/>
            <ac:spMk id="17" creationId="{290DEFB0-07F8-EB2F-F821-279D1A5BDC42}"/>
          </ac:spMkLst>
        </pc:spChg>
        <pc:spChg chg="add del">
          <ac:chgData name="Марина Барулина" userId="3f69187e786b41da" providerId="LiveId" clId="{E8CE4834-F187-4810-9FA0-AC5470437410}" dt="2023-09-28T19:11:10.713" v="951"/>
          <ac:spMkLst>
            <pc:docMk/>
            <pc:sldMk cId="1090046331" sldId="709"/>
            <ac:spMk id="18" creationId="{BAB719DC-F7CE-34F5-23A0-458DCA085016}"/>
          </ac:spMkLst>
        </pc:spChg>
        <pc:spChg chg="add del">
          <ac:chgData name="Марина Барулина" userId="3f69187e786b41da" providerId="LiveId" clId="{E8CE4834-F187-4810-9FA0-AC5470437410}" dt="2023-09-28T19:11:10.713" v="951"/>
          <ac:spMkLst>
            <pc:docMk/>
            <pc:sldMk cId="1090046331" sldId="709"/>
            <ac:spMk id="19" creationId="{9D5FDF1E-FB87-394F-1A48-9B1D0C80B0FA}"/>
          </ac:spMkLst>
        </pc:spChg>
        <pc:spChg chg="add mod">
          <ac:chgData name="Марина Барулина" userId="3f69187e786b41da" providerId="LiveId" clId="{E8CE4834-F187-4810-9FA0-AC5470437410}" dt="2023-09-28T19:12:16.725" v="975" actId="20577"/>
          <ac:spMkLst>
            <pc:docMk/>
            <pc:sldMk cId="1090046331" sldId="709"/>
            <ac:spMk id="21" creationId="{F4F8968B-5D33-C164-481B-55AAC084010D}"/>
          </ac:spMkLst>
        </pc:spChg>
        <pc:picChg chg="add mod">
          <ac:chgData name="Марина Барулина" userId="3f69187e786b41da" providerId="LiveId" clId="{E8CE4834-F187-4810-9FA0-AC5470437410}" dt="2023-09-28T19:07:17.073" v="940" actId="1076"/>
          <ac:picMkLst>
            <pc:docMk/>
            <pc:sldMk cId="1090046331" sldId="709"/>
            <ac:picMk id="10" creationId="{D79B3429-667D-F942-4B64-2194D9A20C90}"/>
          </ac:picMkLst>
        </pc:picChg>
        <pc:picChg chg="add mod">
          <ac:chgData name="Марина Барулина" userId="3f69187e786b41da" providerId="LiveId" clId="{E8CE4834-F187-4810-9FA0-AC5470437410}" dt="2023-09-28T19:08:33.952" v="943" actId="1076"/>
          <ac:picMkLst>
            <pc:docMk/>
            <pc:sldMk cId="1090046331" sldId="709"/>
            <ac:picMk id="12" creationId="{B903C8F9-D3AC-E0B2-3518-C45D39E330EF}"/>
          </ac:picMkLst>
        </pc:picChg>
        <pc:picChg chg="add mod">
          <ac:chgData name="Марина Барулина" userId="3f69187e786b41da" providerId="LiveId" clId="{E8CE4834-F187-4810-9FA0-AC5470437410}" dt="2023-09-28T19:09:30.044" v="945" actId="1076"/>
          <ac:picMkLst>
            <pc:docMk/>
            <pc:sldMk cId="1090046331" sldId="709"/>
            <ac:picMk id="14" creationId="{17BC152F-34CC-2396-EB5E-2F849B894FC2}"/>
          </ac:picMkLst>
        </pc:picChg>
        <pc:picChg chg="add mod modCrop">
          <ac:chgData name="Марина Барулина" userId="3f69187e786b41da" providerId="LiveId" clId="{E8CE4834-F187-4810-9FA0-AC5470437410}" dt="2023-09-28T19:10:03.415" v="949" actId="1076"/>
          <ac:picMkLst>
            <pc:docMk/>
            <pc:sldMk cId="1090046331" sldId="709"/>
            <ac:picMk id="16" creationId="{70DBFC22-C06B-CE35-5AE1-CE94801E8D7B}"/>
          </ac:picMkLst>
        </pc:picChg>
      </pc:sldChg>
      <pc:sldChg chg="new del">
        <pc:chgData name="Марина Барулина" userId="3f69187e786b41da" providerId="LiveId" clId="{E8CE4834-F187-4810-9FA0-AC5470437410}" dt="2023-09-27T19:50:55.863" v="235" actId="47"/>
        <pc:sldMkLst>
          <pc:docMk/>
          <pc:sldMk cId="2619572005" sldId="709"/>
        </pc:sldMkLst>
      </pc:sldChg>
      <pc:sldChg chg="addSp delSp modSp new mod setBg addAnim">
        <pc:chgData name="Марина Барулина" userId="3f69187e786b41da" providerId="LiveId" clId="{E8CE4834-F187-4810-9FA0-AC5470437410}" dt="2023-09-28T17:51:51.111" v="687"/>
        <pc:sldMkLst>
          <pc:docMk/>
          <pc:sldMk cId="1440883664" sldId="710"/>
        </pc:sldMkLst>
        <pc:spChg chg="mod ord">
          <ac:chgData name="Марина Барулина" userId="3f69187e786b41da" providerId="LiveId" clId="{E8CE4834-F187-4810-9FA0-AC5470437410}" dt="2023-09-28T17:51:51.111" v="686" actId="26606"/>
          <ac:spMkLst>
            <pc:docMk/>
            <pc:sldMk cId="1440883664" sldId="710"/>
            <ac:spMk id="2" creationId="{ED0AA972-5A6D-8A42-538A-569E280F54AC}"/>
          </ac:spMkLst>
        </pc:spChg>
        <pc:spChg chg="del">
          <ac:chgData name="Марина Барулина" userId="3f69187e786b41da" providerId="LiveId" clId="{E8CE4834-F187-4810-9FA0-AC5470437410}" dt="2023-09-27T20:12:39.345" v="300" actId="478"/>
          <ac:spMkLst>
            <pc:docMk/>
            <pc:sldMk cId="1440883664" sldId="710"/>
            <ac:spMk id="3" creationId="{CA6B77BA-6DF5-B125-BA3A-FF4BC2747B40}"/>
          </ac:spMkLst>
        </pc:spChg>
        <pc:spChg chg="del">
          <ac:chgData name="Марина Барулина" userId="3f69187e786b41da" providerId="LiveId" clId="{E8CE4834-F187-4810-9FA0-AC5470437410}" dt="2023-09-27T20:12:43.477" v="301" actId="478"/>
          <ac:spMkLst>
            <pc:docMk/>
            <pc:sldMk cId="1440883664" sldId="710"/>
            <ac:spMk id="4" creationId="{6EE45378-B93B-24E5-A842-49E2845398AC}"/>
          </ac:spMkLst>
        </pc:spChg>
        <pc:spChg chg="add del">
          <ac:chgData name="Марина Барулина" userId="3f69187e786b41da" providerId="LiveId" clId="{E8CE4834-F187-4810-9FA0-AC5470437410}" dt="2023-09-28T17:51:51.105" v="685" actId="26606"/>
          <ac:spMkLst>
            <pc:docMk/>
            <pc:sldMk cId="1440883664" sldId="710"/>
            <ac:spMk id="8" creationId="{48E96387-12F1-45E4-9322-ABBF2EE040E9}"/>
          </ac:spMkLst>
        </pc:spChg>
        <pc:spChg chg="add del">
          <ac:chgData name="Марина Барулина" userId="3f69187e786b41da" providerId="LiveId" clId="{E8CE4834-F187-4810-9FA0-AC5470437410}" dt="2023-09-28T17:51:51.105" v="685" actId="26606"/>
          <ac:spMkLst>
            <pc:docMk/>
            <pc:sldMk cId="1440883664" sldId="710"/>
            <ac:spMk id="10" creationId="{A9F421DD-DE4E-4547-A904-3F80E25E3F35}"/>
          </ac:spMkLst>
        </pc:spChg>
        <pc:spChg chg="add del">
          <ac:chgData name="Марина Барулина" userId="3f69187e786b41da" providerId="LiveId" clId="{E8CE4834-F187-4810-9FA0-AC5470437410}" dt="2023-09-28T17:51:51.105" v="685" actId="26606"/>
          <ac:spMkLst>
            <pc:docMk/>
            <pc:sldMk cId="1440883664" sldId="710"/>
            <ac:spMk id="12" creationId="{09985DEC-1215-4209-9708-B45CC977402E}"/>
          </ac:spMkLst>
        </pc:spChg>
        <pc:spChg chg="add del">
          <ac:chgData name="Марина Барулина" userId="3f69187e786b41da" providerId="LiveId" clId="{E8CE4834-F187-4810-9FA0-AC5470437410}" dt="2023-09-28T17:51:51.105" v="685" actId="26606"/>
          <ac:spMkLst>
            <pc:docMk/>
            <pc:sldMk cId="1440883664" sldId="710"/>
            <ac:spMk id="14" creationId="{90EB7086-616E-4D44-94BE-D0F763561782}"/>
          </ac:spMkLst>
        </pc:spChg>
        <pc:spChg chg="add del">
          <ac:chgData name="Марина Барулина" userId="3f69187e786b41da" providerId="LiveId" clId="{E8CE4834-F187-4810-9FA0-AC5470437410}" dt="2023-09-28T17:51:51.105" v="685" actId="26606"/>
          <ac:spMkLst>
            <pc:docMk/>
            <pc:sldMk cId="1440883664" sldId="710"/>
            <ac:spMk id="16" creationId="{F115DB35-53D7-4EDC-A965-A434929617CC}"/>
          </ac:spMkLst>
        </pc:spChg>
        <pc:spChg chg="add del">
          <ac:chgData name="Марина Барулина" userId="3f69187e786b41da" providerId="LiveId" clId="{E8CE4834-F187-4810-9FA0-AC5470437410}" dt="2023-09-28T17:51:51.105" v="685" actId="26606"/>
          <ac:spMkLst>
            <pc:docMk/>
            <pc:sldMk cId="1440883664" sldId="710"/>
            <ac:spMk id="18" creationId="{4B610F9C-62FE-46FC-8607-C35030B6321A}"/>
          </ac:spMkLst>
        </pc:spChg>
        <pc:spChg chg="add">
          <ac:chgData name="Марина Барулина" userId="3f69187e786b41da" providerId="LiveId" clId="{E8CE4834-F187-4810-9FA0-AC5470437410}" dt="2023-09-28T17:51:51.111" v="686" actId="26606"/>
          <ac:spMkLst>
            <pc:docMk/>
            <pc:sldMk cId="1440883664" sldId="710"/>
            <ac:spMk id="24" creationId="{A078A52F-85EA-4C0B-962B-D9D9DD4DD78C}"/>
          </ac:spMkLst>
        </pc:spChg>
        <pc:spChg chg="add">
          <ac:chgData name="Марина Барулина" userId="3f69187e786b41da" providerId="LiveId" clId="{E8CE4834-F187-4810-9FA0-AC5470437410}" dt="2023-09-28T17:51:51.111" v="686" actId="26606"/>
          <ac:spMkLst>
            <pc:docMk/>
            <pc:sldMk cId="1440883664" sldId="710"/>
            <ac:spMk id="25" creationId="{919797D5-5700-4683-B30A-5B4D56CB8270}"/>
          </ac:spMkLst>
        </pc:spChg>
        <pc:spChg chg="add">
          <ac:chgData name="Марина Барулина" userId="3f69187e786b41da" providerId="LiveId" clId="{E8CE4834-F187-4810-9FA0-AC5470437410}" dt="2023-09-28T17:51:51.111" v="686" actId="26606"/>
          <ac:spMkLst>
            <pc:docMk/>
            <pc:sldMk cId="1440883664" sldId="710"/>
            <ac:spMk id="26" creationId="{4856A7B9-9801-42EC-A4C9-7E22A56EF53D}"/>
          </ac:spMkLst>
        </pc:spChg>
        <pc:spChg chg="add">
          <ac:chgData name="Марина Барулина" userId="3f69187e786b41da" providerId="LiveId" clId="{E8CE4834-F187-4810-9FA0-AC5470437410}" dt="2023-09-28T17:51:51.111" v="686" actId="26606"/>
          <ac:spMkLst>
            <pc:docMk/>
            <pc:sldMk cId="1440883664" sldId="710"/>
            <ac:spMk id="27" creationId="{8AD54DB8-C150-4290-85D6-F5B0262BFEEF}"/>
          </ac:spMkLst>
        </pc:spChg>
        <pc:spChg chg="add">
          <ac:chgData name="Марина Барулина" userId="3f69187e786b41da" providerId="LiveId" clId="{E8CE4834-F187-4810-9FA0-AC5470437410}" dt="2023-09-28T17:51:51.111" v="686" actId="26606"/>
          <ac:spMkLst>
            <pc:docMk/>
            <pc:sldMk cId="1440883664" sldId="710"/>
            <ac:spMk id="28" creationId="{379F11E2-8BA5-4C5C-AE7C-361E5EA011FF}"/>
          </ac:spMkLst>
        </pc:spChg>
        <pc:spChg chg="add">
          <ac:chgData name="Марина Барулина" userId="3f69187e786b41da" providerId="LiveId" clId="{E8CE4834-F187-4810-9FA0-AC5470437410}" dt="2023-09-28T17:51:51.111" v="686" actId="26606"/>
          <ac:spMkLst>
            <pc:docMk/>
            <pc:sldMk cId="1440883664" sldId="710"/>
            <ac:spMk id="29" creationId="{7C00E1DA-EC7C-40FC-95E3-11FDCD2E4291}"/>
          </ac:spMkLst>
        </pc:spChg>
        <pc:grpChg chg="add">
          <ac:chgData name="Марина Барулина" userId="3f69187e786b41da" providerId="LiveId" clId="{E8CE4834-F187-4810-9FA0-AC5470437410}" dt="2023-09-28T17:51:51.111" v="686" actId="26606"/>
          <ac:grpSpMkLst>
            <pc:docMk/>
            <pc:sldMk cId="1440883664" sldId="710"/>
            <ac:grpSpMk id="20" creationId="{9A421166-2996-41A7-B094-AE5316F347DD}"/>
          </ac:grpSpMkLst>
        </pc:grpChg>
        <pc:picChg chg="add mod">
          <ac:chgData name="Марина Барулина" userId="3f69187e786b41da" providerId="LiveId" clId="{E8CE4834-F187-4810-9FA0-AC5470437410}" dt="2023-09-28T17:51:51.111" v="686" actId="26606"/>
          <ac:picMkLst>
            <pc:docMk/>
            <pc:sldMk cId="1440883664" sldId="710"/>
            <ac:picMk id="3" creationId="{4196BCF8-1EA6-2096-FE2E-94965F438D27}"/>
          </ac:picMkLst>
        </pc:picChg>
      </pc:sldChg>
      <pc:sldChg chg="addSp modSp add mod setBg addAnim">
        <pc:chgData name="Марина Барулина" userId="3f69187e786b41da" providerId="LiveId" clId="{E8CE4834-F187-4810-9FA0-AC5470437410}" dt="2023-09-28T17:51:58.335" v="690"/>
        <pc:sldMkLst>
          <pc:docMk/>
          <pc:sldMk cId="2468570417" sldId="711"/>
        </pc:sldMkLst>
        <pc:spChg chg="mod ord">
          <ac:chgData name="Марина Барулина" userId="3f69187e786b41da" providerId="LiveId" clId="{E8CE4834-F187-4810-9FA0-AC5470437410}" dt="2023-09-28T17:51:58.334" v="689" actId="26606"/>
          <ac:spMkLst>
            <pc:docMk/>
            <pc:sldMk cId="2468570417" sldId="711"/>
            <ac:spMk id="2" creationId="{ED0AA972-5A6D-8A42-538A-569E280F54AC}"/>
          </ac:spMkLst>
        </pc:spChg>
        <pc:spChg chg="add">
          <ac:chgData name="Марина Барулина" userId="3f69187e786b41da" providerId="LiveId" clId="{E8CE4834-F187-4810-9FA0-AC5470437410}" dt="2023-09-28T17:51:58.334" v="689" actId="26606"/>
          <ac:spMkLst>
            <pc:docMk/>
            <pc:sldMk cId="2468570417" sldId="711"/>
            <ac:spMk id="8" creationId="{A078A52F-85EA-4C0B-962B-D9D9DD4DD78C}"/>
          </ac:spMkLst>
        </pc:spChg>
        <pc:spChg chg="add">
          <ac:chgData name="Марина Барулина" userId="3f69187e786b41da" providerId="LiveId" clId="{E8CE4834-F187-4810-9FA0-AC5470437410}" dt="2023-09-28T17:51:58.334" v="689" actId="26606"/>
          <ac:spMkLst>
            <pc:docMk/>
            <pc:sldMk cId="2468570417" sldId="711"/>
            <ac:spMk id="10" creationId="{919797D5-5700-4683-B30A-5B4D56CB8270}"/>
          </ac:spMkLst>
        </pc:spChg>
        <pc:spChg chg="add">
          <ac:chgData name="Марина Барулина" userId="3f69187e786b41da" providerId="LiveId" clId="{E8CE4834-F187-4810-9FA0-AC5470437410}" dt="2023-09-28T17:51:58.334" v="689" actId="26606"/>
          <ac:spMkLst>
            <pc:docMk/>
            <pc:sldMk cId="2468570417" sldId="711"/>
            <ac:spMk id="12" creationId="{4856A7B9-9801-42EC-A4C9-7E22A56EF53D}"/>
          </ac:spMkLst>
        </pc:spChg>
        <pc:spChg chg="add">
          <ac:chgData name="Марина Барулина" userId="3f69187e786b41da" providerId="LiveId" clId="{E8CE4834-F187-4810-9FA0-AC5470437410}" dt="2023-09-28T17:51:58.334" v="689" actId="26606"/>
          <ac:spMkLst>
            <pc:docMk/>
            <pc:sldMk cId="2468570417" sldId="711"/>
            <ac:spMk id="14" creationId="{8AD54DB8-C150-4290-85D6-F5B0262BFEEF}"/>
          </ac:spMkLst>
        </pc:spChg>
        <pc:spChg chg="add">
          <ac:chgData name="Марина Барулина" userId="3f69187e786b41da" providerId="LiveId" clId="{E8CE4834-F187-4810-9FA0-AC5470437410}" dt="2023-09-28T17:51:58.334" v="689" actId="26606"/>
          <ac:spMkLst>
            <pc:docMk/>
            <pc:sldMk cId="2468570417" sldId="711"/>
            <ac:spMk id="16" creationId="{379F11E2-8BA5-4C5C-AE7C-361E5EA011FF}"/>
          </ac:spMkLst>
        </pc:spChg>
        <pc:spChg chg="add">
          <ac:chgData name="Марина Барулина" userId="3f69187e786b41da" providerId="LiveId" clId="{E8CE4834-F187-4810-9FA0-AC5470437410}" dt="2023-09-28T17:51:58.334" v="689" actId="26606"/>
          <ac:spMkLst>
            <pc:docMk/>
            <pc:sldMk cId="2468570417" sldId="711"/>
            <ac:spMk id="18" creationId="{7C00E1DA-EC7C-40FC-95E3-11FDCD2E4291}"/>
          </ac:spMkLst>
        </pc:spChg>
        <pc:grpChg chg="add">
          <ac:chgData name="Марина Барулина" userId="3f69187e786b41da" providerId="LiveId" clId="{E8CE4834-F187-4810-9FA0-AC5470437410}" dt="2023-09-28T17:51:58.334" v="689" actId="26606"/>
          <ac:grpSpMkLst>
            <pc:docMk/>
            <pc:sldMk cId="2468570417" sldId="711"/>
            <ac:grpSpMk id="20" creationId="{9A421166-2996-41A7-B094-AE5316F347DD}"/>
          </ac:grpSpMkLst>
        </pc:grpChg>
        <pc:picChg chg="add mod">
          <ac:chgData name="Марина Барулина" userId="3f69187e786b41da" providerId="LiveId" clId="{E8CE4834-F187-4810-9FA0-AC5470437410}" dt="2023-09-28T17:51:58.334" v="689" actId="26606"/>
          <ac:picMkLst>
            <pc:docMk/>
            <pc:sldMk cId="2468570417" sldId="711"/>
            <ac:picMk id="3" creationId="{CA6F1FD9-91A5-AF1A-67E7-1328199C5783}"/>
          </ac:picMkLst>
        </pc:picChg>
      </pc:sldChg>
      <pc:sldChg chg="addSp delSp modSp add del mod ord setBg delDesignElem">
        <pc:chgData name="Марина Барулина" userId="3f69187e786b41da" providerId="LiveId" clId="{E8CE4834-F187-4810-9FA0-AC5470437410}" dt="2023-09-29T07:20:13.537" v="1016" actId="47"/>
        <pc:sldMkLst>
          <pc:docMk/>
          <pc:sldMk cId="378119781" sldId="712"/>
        </pc:sldMkLst>
        <pc:spChg chg="del mod">
          <ac:chgData name="Марина Барулина" userId="3f69187e786b41da" providerId="LiveId" clId="{E8CE4834-F187-4810-9FA0-AC5470437410}" dt="2023-09-29T07:20:01.350" v="1011" actId="21"/>
          <ac:spMkLst>
            <pc:docMk/>
            <pc:sldMk cId="378119781" sldId="712"/>
            <ac:spMk id="2" creationId="{F431F7DC-888B-8D27-DDE9-6416EF742C82}"/>
          </ac:spMkLst>
        </pc:spChg>
        <pc:spChg chg="add mod">
          <ac:chgData name="Марина Барулина" userId="3f69187e786b41da" providerId="LiveId" clId="{E8CE4834-F187-4810-9FA0-AC5470437410}" dt="2023-09-29T07:20:01.350" v="1011" actId="21"/>
          <ac:spMkLst>
            <pc:docMk/>
            <pc:sldMk cId="378119781" sldId="712"/>
            <ac:spMk id="7" creationId="{33788753-B5B3-2123-3D45-1E2AED10BB29}"/>
          </ac:spMkLst>
        </pc:spChg>
        <pc:spChg chg="del">
          <ac:chgData name="Марина Барулина" userId="3f69187e786b41da" providerId="LiveId" clId="{E8CE4834-F187-4810-9FA0-AC5470437410}" dt="2023-09-27T20:33:45.658" v="406"/>
          <ac:spMkLst>
            <pc:docMk/>
            <pc:sldMk cId="378119781" sldId="712"/>
            <ac:spMk id="10" creationId="{A078A52F-85EA-4C0B-962B-D9D9DD4DD78C}"/>
          </ac:spMkLst>
        </pc:spChg>
        <pc:spChg chg="del">
          <ac:chgData name="Марина Барулина" userId="3f69187e786b41da" providerId="LiveId" clId="{E8CE4834-F187-4810-9FA0-AC5470437410}" dt="2023-09-27T20:33:45.658" v="406"/>
          <ac:spMkLst>
            <pc:docMk/>
            <pc:sldMk cId="378119781" sldId="712"/>
            <ac:spMk id="12" creationId="{919797D5-5700-4683-B30A-5B4D56CB8270}"/>
          </ac:spMkLst>
        </pc:spChg>
        <pc:spChg chg="del">
          <ac:chgData name="Марина Барулина" userId="3f69187e786b41da" providerId="LiveId" clId="{E8CE4834-F187-4810-9FA0-AC5470437410}" dt="2023-09-27T20:33:45.658" v="406"/>
          <ac:spMkLst>
            <pc:docMk/>
            <pc:sldMk cId="378119781" sldId="712"/>
            <ac:spMk id="14" creationId="{4856A7B9-9801-42EC-A4C9-7E22A56EF53D}"/>
          </ac:spMkLst>
        </pc:spChg>
        <pc:spChg chg="del">
          <ac:chgData name="Марина Барулина" userId="3f69187e786b41da" providerId="LiveId" clId="{E8CE4834-F187-4810-9FA0-AC5470437410}" dt="2023-09-27T20:33:45.658" v="406"/>
          <ac:spMkLst>
            <pc:docMk/>
            <pc:sldMk cId="378119781" sldId="712"/>
            <ac:spMk id="16" creationId="{A8D10092-A860-4EFB-963F-A14DA3648858}"/>
          </ac:spMkLst>
        </pc:spChg>
        <pc:spChg chg="del">
          <ac:chgData name="Марина Барулина" userId="3f69187e786b41da" providerId="LiveId" clId="{E8CE4834-F187-4810-9FA0-AC5470437410}" dt="2023-09-27T20:33:45.658" v="406"/>
          <ac:spMkLst>
            <pc:docMk/>
            <pc:sldMk cId="378119781" sldId="712"/>
            <ac:spMk id="18" creationId="{BABD8CBF-1782-456F-AF12-36CD021CCCF6}"/>
          </ac:spMkLst>
        </pc:spChg>
        <pc:spChg chg="del">
          <ac:chgData name="Марина Барулина" userId="3f69187e786b41da" providerId="LiveId" clId="{E8CE4834-F187-4810-9FA0-AC5470437410}" dt="2023-09-27T20:33:45.658" v="406"/>
          <ac:spMkLst>
            <pc:docMk/>
            <pc:sldMk cId="378119781" sldId="712"/>
            <ac:spMk id="20" creationId="{18A186C0-DD3C-4FF4-B165-943244CBD116}"/>
          </ac:spMkLst>
        </pc:spChg>
        <pc:grpChg chg="del">
          <ac:chgData name="Марина Барулина" userId="3f69187e786b41da" providerId="LiveId" clId="{E8CE4834-F187-4810-9FA0-AC5470437410}" dt="2023-09-27T20:33:45.658" v="406"/>
          <ac:grpSpMkLst>
            <pc:docMk/>
            <pc:sldMk cId="378119781" sldId="712"/>
            <ac:grpSpMk id="22" creationId="{7E6B15A5-F4B5-4786-934F-E57C7FA30298}"/>
          </ac:grpSpMkLst>
        </pc:grpChg>
        <pc:picChg chg="mod">
          <ac:chgData name="Марина Барулина" userId="3f69187e786b41da" providerId="LiveId" clId="{E8CE4834-F187-4810-9FA0-AC5470437410}" dt="2023-09-27T20:44:03.460" v="546" actId="1076"/>
          <ac:picMkLst>
            <pc:docMk/>
            <pc:sldMk cId="378119781" sldId="712"/>
            <ac:picMk id="6" creationId="{8D6C938B-B3F6-A31E-BAA5-68A86D84A9F0}"/>
          </ac:picMkLst>
        </pc:picChg>
      </pc:sldChg>
      <pc:sldChg chg="addSp modSp add del mod setBg">
        <pc:chgData name="Марина Барулина" userId="3f69187e786b41da" providerId="LiveId" clId="{E8CE4834-F187-4810-9FA0-AC5470437410}" dt="2023-09-27T20:33:38.696" v="404" actId="2696"/>
        <pc:sldMkLst>
          <pc:docMk/>
          <pc:sldMk cId="4131853693" sldId="712"/>
        </pc:sldMkLst>
        <pc:spChg chg="mod ord">
          <ac:chgData name="Марина Барулина" userId="3f69187e786b41da" providerId="LiveId" clId="{E8CE4834-F187-4810-9FA0-AC5470437410}" dt="2023-09-27T20:25:06.978" v="317" actId="26606"/>
          <ac:spMkLst>
            <pc:docMk/>
            <pc:sldMk cId="4131853693" sldId="712"/>
            <ac:spMk id="2" creationId="{F431F7DC-888B-8D27-DDE9-6416EF742C82}"/>
          </ac:spMkLst>
        </pc:spChg>
        <pc:spChg chg="mod">
          <ac:chgData name="Марина Барулина" userId="3f69187e786b41da" providerId="LiveId" clId="{E8CE4834-F187-4810-9FA0-AC5470437410}" dt="2023-09-27T20:25:06.978" v="317" actId="26606"/>
          <ac:spMkLst>
            <pc:docMk/>
            <pc:sldMk cId="4131853693" sldId="712"/>
            <ac:spMk id="3" creationId="{50A337CC-F2FB-6173-1B5E-FD75406C7F22}"/>
          </ac:spMkLst>
        </pc:spChg>
        <pc:spChg chg="mod">
          <ac:chgData name="Марина Барулина" userId="3f69187e786b41da" providerId="LiveId" clId="{E8CE4834-F187-4810-9FA0-AC5470437410}" dt="2023-09-27T20:25:06.978" v="317" actId="26606"/>
          <ac:spMkLst>
            <pc:docMk/>
            <pc:sldMk cId="4131853693" sldId="712"/>
            <ac:spMk id="4" creationId="{1BCED486-DA86-C36F-D5DB-ACA4C6CBE004}"/>
          </ac:spMkLst>
        </pc:spChg>
        <pc:spChg chg="add">
          <ac:chgData name="Марина Барулина" userId="3f69187e786b41da" providerId="LiveId" clId="{E8CE4834-F187-4810-9FA0-AC5470437410}" dt="2023-09-27T20:25:06.978" v="317" actId="26606"/>
          <ac:spMkLst>
            <pc:docMk/>
            <pc:sldMk cId="4131853693" sldId="712"/>
            <ac:spMk id="10" creationId="{A078A52F-85EA-4C0B-962B-D9D9DD4DD78C}"/>
          </ac:spMkLst>
        </pc:spChg>
        <pc:spChg chg="add">
          <ac:chgData name="Марина Барулина" userId="3f69187e786b41da" providerId="LiveId" clId="{E8CE4834-F187-4810-9FA0-AC5470437410}" dt="2023-09-27T20:25:06.978" v="317" actId="26606"/>
          <ac:spMkLst>
            <pc:docMk/>
            <pc:sldMk cId="4131853693" sldId="712"/>
            <ac:spMk id="12" creationId="{919797D5-5700-4683-B30A-5B4D56CB8270}"/>
          </ac:spMkLst>
        </pc:spChg>
        <pc:spChg chg="add">
          <ac:chgData name="Марина Барулина" userId="3f69187e786b41da" providerId="LiveId" clId="{E8CE4834-F187-4810-9FA0-AC5470437410}" dt="2023-09-27T20:25:06.978" v="317" actId="26606"/>
          <ac:spMkLst>
            <pc:docMk/>
            <pc:sldMk cId="4131853693" sldId="712"/>
            <ac:spMk id="14" creationId="{4856A7B9-9801-42EC-A4C9-7E22A56EF53D}"/>
          </ac:spMkLst>
        </pc:spChg>
        <pc:spChg chg="add">
          <ac:chgData name="Марина Барулина" userId="3f69187e786b41da" providerId="LiveId" clId="{E8CE4834-F187-4810-9FA0-AC5470437410}" dt="2023-09-27T20:25:06.978" v="317" actId="26606"/>
          <ac:spMkLst>
            <pc:docMk/>
            <pc:sldMk cId="4131853693" sldId="712"/>
            <ac:spMk id="16" creationId="{A8D10092-A860-4EFB-963F-A14DA3648858}"/>
          </ac:spMkLst>
        </pc:spChg>
        <pc:spChg chg="add">
          <ac:chgData name="Марина Барулина" userId="3f69187e786b41da" providerId="LiveId" clId="{E8CE4834-F187-4810-9FA0-AC5470437410}" dt="2023-09-27T20:25:06.978" v="317" actId="26606"/>
          <ac:spMkLst>
            <pc:docMk/>
            <pc:sldMk cId="4131853693" sldId="712"/>
            <ac:spMk id="18" creationId="{BABD8CBF-1782-456F-AF12-36CD021CCCF6}"/>
          </ac:spMkLst>
        </pc:spChg>
        <pc:spChg chg="add">
          <ac:chgData name="Марина Барулина" userId="3f69187e786b41da" providerId="LiveId" clId="{E8CE4834-F187-4810-9FA0-AC5470437410}" dt="2023-09-27T20:25:06.978" v="317" actId="26606"/>
          <ac:spMkLst>
            <pc:docMk/>
            <pc:sldMk cId="4131853693" sldId="712"/>
            <ac:spMk id="20" creationId="{18A186C0-DD3C-4FF4-B165-943244CBD116}"/>
          </ac:spMkLst>
        </pc:spChg>
        <pc:grpChg chg="add">
          <ac:chgData name="Марина Барулина" userId="3f69187e786b41da" providerId="LiveId" clId="{E8CE4834-F187-4810-9FA0-AC5470437410}" dt="2023-09-27T20:25:06.978" v="317" actId="26606"/>
          <ac:grpSpMkLst>
            <pc:docMk/>
            <pc:sldMk cId="4131853693" sldId="712"/>
            <ac:grpSpMk id="22" creationId="{7E6B15A5-F4B5-4786-934F-E57C7FA30298}"/>
          </ac:grpSpMkLst>
        </pc:grpChg>
        <pc:picChg chg="add mod">
          <ac:chgData name="Марина Барулина" userId="3f69187e786b41da" providerId="LiveId" clId="{E8CE4834-F187-4810-9FA0-AC5470437410}" dt="2023-09-27T20:25:08.763" v="318" actId="1076"/>
          <ac:picMkLst>
            <pc:docMk/>
            <pc:sldMk cId="4131853693" sldId="712"/>
            <ac:picMk id="6" creationId="{8D6C938B-B3F6-A31E-BAA5-68A86D84A9F0}"/>
          </ac:picMkLst>
        </pc:picChg>
      </pc:sldChg>
      <pc:sldChg chg="addSp delSp modSp new mod ord setBg addAnim delAnim">
        <pc:chgData name="Марина Барулина" userId="3f69187e786b41da" providerId="LiveId" clId="{E8CE4834-F187-4810-9FA0-AC5470437410}" dt="2023-09-27T20:37:22.572" v="485"/>
        <pc:sldMkLst>
          <pc:docMk/>
          <pc:sldMk cId="1176520094" sldId="713"/>
        </pc:sldMkLst>
        <pc:spChg chg="mod">
          <ac:chgData name="Марина Барулина" userId="3f69187e786b41da" providerId="LiveId" clId="{E8CE4834-F187-4810-9FA0-AC5470437410}" dt="2023-09-27T20:31:58.227" v="395" actId="26606"/>
          <ac:spMkLst>
            <pc:docMk/>
            <pc:sldMk cId="1176520094" sldId="713"/>
            <ac:spMk id="2" creationId="{8B799DBE-5DAA-4454-F7FF-7D815C9898FB}"/>
          </ac:spMkLst>
        </pc:spChg>
        <pc:spChg chg="add del">
          <ac:chgData name="Марина Барулина" userId="3f69187e786b41da" providerId="LiveId" clId="{E8CE4834-F187-4810-9FA0-AC5470437410}" dt="2023-09-27T20:31:36.527" v="392" actId="26606"/>
          <ac:spMkLst>
            <pc:docMk/>
            <pc:sldMk cId="1176520094" sldId="713"/>
            <ac:spMk id="8" creationId="{A078A52F-85EA-4C0B-962B-D9D9DD4DD78C}"/>
          </ac:spMkLst>
        </pc:spChg>
        <pc:spChg chg="add del">
          <ac:chgData name="Марина Барулина" userId="3f69187e786b41da" providerId="LiveId" clId="{E8CE4834-F187-4810-9FA0-AC5470437410}" dt="2023-09-27T20:31:36.527" v="392" actId="26606"/>
          <ac:spMkLst>
            <pc:docMk/>
            <pc:sldMk cId="1176520094" sldId="713"/>
            <ac:spMk id="10" creationId="{919797D5-5700-4683-B30A-5B4D56CB8270}"/>
          </ac:spMkLst>
        </pc:spChg>
        <pc:spChg chg="add del">
          <ac:chgData name="Марина Барулина" userId="3f69187e786b41da" providerId="LiveId" clId="{E8CE4834-F187-4810-9FA0-AC5470437410}" dt="2023-09-27T20:31:36.527" v="392" actId="26606"/>
          <ac:spMkLst>
            <pc:docMk/>
            <pc:sldMk cId="1176520094" sldId="713"/>
            <ac:spMk id="12" creationId="{4856A7B9-9801-42EC-A4C9-7E22A56EF53D}"/>
          </ac:spMkLst>
        </pc:spChg>
        <pc:spChg chg="add del">
          <ac:chgData name="Марина Барулина" userId="3f69187e786b41da" providerId="LiveId" clId="{E8CE4834-F187-4810-9FA0-AC5470437410}" dt="2023-09-27T20:31:36.527" v="392" actId="26606"/>
          <ac:spMkLst>
            <pc:docMk/>
            <pc:sldMk cId="1176520094" sldId="713"/>
            <ac:spMk id="14" creationId="{8AD54DB8-C150-4290-85D6-F5B0262BFEEF}"/>
          </ac:spMkLst>
        </pc:spChg>
        <pc:spChg chg="add del">
          <ac:chgData name="Марина Барулина" userId="3f69187e786b41da" providerId="LiveId" clId="{E8CE4834-F187-4810-9FA0-AC5470437410}" dt="2023-09-27T20:31:36.527" v="392" actId="26606"/>
          <ac:spMkLst>
            <pc:docMk/>
            <pc:sldMk cId="1176520094" sldId="713"/>
            <ac:spMk id="16" creationId="{28D511D2-9CF1-40DE-BB88-A5A48A0E8AC6}"/>
          </ac:spMkLst>
        </pc:spChg>
        <pc:spChg chg="add del">
          <ac:chgData name="Марина Барулина" userId="3f69187e786b41da" providerId="LiveId" clId="{E8CE4834-F187-4810-9FA0-AC5470437410}" dt="2023-09-27T20:31:58.227" v="395" actId="26606"/>
          <ac:spMkLst>
            <pc:docMk/>
            <pc:sldMk cId="1176520094" sldId="713"/>
            <ac:spMk id="22" creationId="{A078A52F-85EA-4C0B-962B-D9D9DD4DD78C}"/>
          </ac:spMkLst>
        </pc:spChg>
        <pc:spChg chg="add del">
          <ac:chgData name="Марина Барулина" userId="3f69187e786b41da" providerId="LiveId" clId="{E8CE4834-F187-4810-9FA0-AC5470437410}" dt="2023-09-27T20:31:58.227" v="395" actId="26606"/>
          <ac:spMkLst>
            <pc:docMk/>
            <pc:sldMk cId="1176520094" sldId="713"/>
            <ac:spMk id="23" creationId="{919797D5-5700-4683-B30A-5B4D56CB8270}"/>
          </ac:spMkLst>
        </pc:spChg>
        <pc:spChg chg="add del">
          <ac:chgData name="Марина Барулина" userId="3f69187e786b41da" providerId="LiveId" clId="{E8CE4834-F187-4810-9FA0-AC5470437410}" dt="2023-09-27T20:31:58.227" v="395" actId="26606"/>
          <ac:spMkLst>
            <pc:docMk/>
            <pc:sldMk cId="1176520094" sldId="713"/>
            <ac:spMk id="24" creationId="{4856A7B9-9801-42EC-A4C9-7E22A56EF53D}"/>
          </ac:spMkLst>
        </pc:spChg>
        <pc:spChg chg="add del">
          <ac:chgData name="Марина Барулина" userId="3f69187e786b41da" providerId="LiveId" clId="{E8CE4834-F187-4810-9FA0-AC5470437410}" dt="2023-09-27T20:31:58.227" v="395" actId="26606"/>
          <ac:spMkLst>
            <pc:docMk/>
            <pc:sldMk cId="1176520094" sldId="713"/>
            <ac:spMk id="25" creationId="{8AD54DB8-C150-4290-85D6-F5B0262BFEEF}"/>
          </ac:spMkLst>
        </pc:spChg>
        <pc:spChg chg="add del">
          <ac:chgData name="Марина Барулина" userId="3f69187e786b41da" providerId="LiveId" clId="{E8CE4834-F187-4810-9FA0-AC5470437410}" dt="2023-09-27T20:31:58.227" v="395" actId="26606"/>
          <ac:spMkLst>
            <pc:docMk/>
            <pc:sldMk cId="1176520094" sldId="713"/>
            <ac:spMk id="26" creationId="{17C35B5F-59FB-4E4A-A4E6-85CC504D7918}"/>
          </ac:spMkLst>
        </pc:spChg>
        <pc:spChg chg="add">
          <ac:chgData name="Марина Барулина" userId="3f69187e786b41da" providerId="LiveId" clId="{E8CE4834-F187-4810-9FA0-AC5470437410}" dt="2023-09-27T20:31:58.227" v="395" actId="26606"/>
          <ac:spMkLst>
            <pc:docMk/>
            <pc:sldMk cId="1176520094" sldId="713"/>
            <ac:spMk id="35" creationId="{A078A52F-85EA-4C0B-962B-D9D9DD4DD78C}"/>
          </ac:spMkLst>
        </pc:spChg>
        <pc:spChg chg="add">
          <ac:chgData name="Марина Барулина" userId="3f69187e786b41da" providerId="LiveId" clId="{E8CE4834-F187-4810-9FA0-AC5470437410}" dt="2023-09-27T20:31:58.227" v="395" actId="26606"/>
          <ac:spMkLst>
            <pc:docMk/>
            <pc:sldMk cId="1176520094" sldId="713"/>
            <ac:spMk id="37" creationId="{919797D5-5700-4683-B30A-5B4D56CB8270}"/>
          </ac:spMkLst>
        </pc:spChg>
        <pc:spChg chg="add">
          <ac:chgData name="Марина Барулина" userId="3f69187e786b41da" providerId="LiveId" clId="{E8CE4834-F187-4810-9FA0-AC5470437410}" dt="2023-09-27T20:31:58.227" v="395" actId="26606"/>
          <ac:spMkLst>
            <pc:docMk/>
            <pc:sldMk cId="1176520094" sldId="713"/>
            <ac:spMk id="39" creationId="{4856A7B9-9801-42EC-A4C9-7E22A56EF53D}"/>
          </ac:spMkLst>
        </pc:spChg>
        <pc:spChg chg="add">
          <ac:chgData name="Марина Барулина" userId="3f69187e786b41da" providerId="LiveId" clId="{E8CE4834-F187-4810-9FA0-AC5470437410}" dt="2023-09-27T20:31:58.227" v="395" actId="26606"/>
          <ac:spMkLst>
            <pc:docMk/>
            <pc:sldMk cId="1176520094" sldId="713"/>
            <ac:spMk id="41" creationId="{8AD54DB8-C150-4290-85D6-F5B0262BFEEF}"/>
          </ac:spMkLst>
        </pc:spChg>
        <pc:spChg chg="add">
          <ac:chgData name="Марина Барулина" userId="3f69187e786b41da" providerId="LiveId" clId="{E8CE4834-F187-4810-9FA0-AC5470437410}" dt="2023-09-27T20:31:58.227" v="395" actId="26606"/>
          <ac:spMkLst>
            <pc:docMk/>
            <pc:sldMk cId="1176520094" sldId="713"/>
            <ac:spMk id="43" creationId="{379F11E2-8BA5-4C5C-AE7C-361E5EA011FF}"/>
          </ac:spMkLst>
        </pc:spChg>
        <pc:spChg chg="add">
          <ac:chgData name="Марина Барулина" userId="3f69187e786b41da" providerId="LiveId" clId="{E8CE4834-F187-4810-9FA0-AC5470437410}" dt="2023-09-27T20:31:58.227" v="395" actId="26606"/>
          <ac:spMkLst>
            <pc:docMk/>
            <pc:sldMk cId="1176520094" sldId="713"/>
            <ac:spMk id="45" creationId="{7C00E1DA-EC7C-40FC-95E3-11FDCD2E4291}"/>
          </ac:spMkLst>
        </pc:spChg>
        <pc:grpChg chg="add del">
          <ac:chgData name="Марина Барулина" userId="3f69187e786b41da" providerId="LiveId" clId="{E8CE4834-F187-4810-9FA0-AC5470437410}" dt="2023-09-27T20:31:36.527" v="392" actId="26606"/>
          <ac:grpSpMkLst>
            <pc:docMk/>
            <pc:sldMk cId="1176520094" sldId="713"/>
            <ac:grpSpMk id="18" creationId="{40ADCA80-A0B1-4379-94EC-0A1A73BE1E7C}"/>
          </ac:grpSpMkLst>
        </pc:grpChg>
        <pc:grpChg chg="add del">
          <ac:chgData name="Марина Барулина" userId="3f69187e786b41da" providerId="LiveId" clId="{E8CE4834-F187-4810-9FA0-AC5470437410}" dt="2023-09-27T20:31:58.227" v="395" actId="26606"/>
          <ac:grpSpMkLst>
            <pc:docMk/>
            <pc:sldMk cId="1176520094" sldId="713"/>
            <ac:grpSpMk id="28" creationId="{266203B4-6411-4E9D-AAC1-D798EF7311A2}"/>
          </ac:grpSpMkLst>
        </pc:grpChg>
        <pc:grpChg chg="add">
          <ac:chgData name="Марина Барулина" userId="3f69187e786b41da" providerId="LiveId" clId="{E8CE4834-F187-4810-9FA0-AC5470437410}" dt="2023-09-27T20:31:58.227" v="395" actId="26606"/>
          <ac:grpSpMkLst>
            <pc:docMk/>
            <pc:sldMk cId="1176520094" sldId="713"/>
            <ac:grpSpMk id="47" creationId="{9A421166-2996-41A7-B094-AE5316F347DD}"/>
          </ac:grpSpMkLst>
        </pc:grpChg>
        <pc:picChg chg="add del">
          <ac:chgData name="Марина Барулина" userId="3f69187e786b41da" providerId="LiveId" clId="{E8CE4834-F187-4810-9FA0-AC5470437410}" dt="2023-09-27T20:31:36.527" v="392" actId="26606"/>
          <ac:picMkLst>
            <pc:docMk/>
            <pc:sldMk cId="1176520094" sldId="713"/>
            <ac:picMk id="4" creationId="{99C06233-0C7C-0EB6-7E01-84EFD59EDAE8}"/>
          </ac:picMkLst>
        </pc:picChg>
        <pc:picChg chg="add mod">
          <ac:chgData name="Марина Барулина" userId="3f69187e786b41da" providerId="LiveId" clId="{E8CE4834-F187-4810-9FA0-AC5470437410}" dt="2023-09-27T20:31:58.227" v="395" actId="26606"/>
          <ac:picMkLst>
            <pc:docMk/>
            <pc:sldMk cId="1176520094" sldId="713"/>
            <ac:picMk id="27" creationId="{9D21BCB5-4D83-5B26-72F3-111591219D31}"/>
          </ac:picMkLst>
        </pc:picChg>
      </pc:sldChg>
      <pc:sldChg chg="modSp add mod ord">
        <pc:chgData name="Марина Барулина" userId="3f69187e786b41da" providerId="LiveId" clId="{E8CE4834-F187-4810-9FA0-AC5470437410}" dt="2023-09-27T20:36:31.314" v="482" actId="20577"/>
        <pc:sldMkLst>
          <pc:docMk/>
          <pc:sldMk cId="58397322" sldId="714"/>
        </pc:sldMkLst>
        <pc:spChg chg="mod">
          <ac:chgData name="Марина Барулина" userId="3f69187e786b41da" providerId="LiveId" clId="{E8CE4834-F187-4810-9FA0-AC5470437410}" dt="2023-09-27T20:36:31.314" v="482" actId="20577"/>
          <ac:spMkLst>
            <pc:docMk/>
            <pc:sldMk cId="58397322" sldId="714"/>
            <ac:spMk id="2" creationId="{921633EB-7DCB-4DDC-80AF-C885A3EE1245}"/>
          </ac:spMkLst>
        </pc:spChg>
      </pc:sldChg>
      <pc:sldChg chg="add del">
        <pc:chgData name="Марина Барулина" userId="3f69187e786b41da" providerId="LiveId" clId="{E8CE4834-F187-4810-9FA0-AC5470437410}" dt="2023-09-27T20:35:23.561" v="462" actId="2696"/>
        <pc:sldMkLst>
          <pc:docMk/>
          <pc:sldMk cId="1283349855" sldId="714"/>
        </pc:sldMkLst>
      </pc:sldChg>
      <pc:sldChg chg="addSp delSp modSp add del mod setBg delDesignElem">
        <pc:chgData name="Марина Барулина" userId="3f69187e786b41da" providerId="LiveId" clId="{E8CE4834-F187-4810-9FA0-AC5470437410}" dt="2023-09-27T20:35:50.607" v="469"/>
        <pc:sldMkLst>
          <pc:docMk/>
          <pc:sldMk cId="1486214388" sldId="714"/>
        </pc:sldMkLst>
        <pc:spChg chg="mod">
          <ac:chgData name="Марина Барулина" userId="3f69187e786b41da" providerId="LiveId" clId="{E8CE4834-F187-4810-9FA0-AC5470437410}" dt="2023-09-27T20:35:48.487" v="467" actId="1076"/>
          <ac:spMkLst>
            <pc:docMk/>
            <pc:sldMk cId="1486214388" sldId="714"/>
            <ac:spMk id="2" creationId="{921633EB-7DCB-4DDC-80AF-C885A3EE1245}"/>
          </ac:spMkLst>
        </pc:spChg>
        <pc:spChg chg="add del">
          <ac:chgData name="Марина Барулина" userId="3f69187e786b41da" providerId="LiveId" clId="{E8CE4834-F187-4810-9FA0-AC5470437410}" dt="2023-09-27T20:35:50.607" v="469"/>
          <ac:spMkLst>
            <pc:docMk/>
            <pc:sldMk cId="1486214388" sldId="714"/>
            <ac:spMk id="13" creationId="{919797D5-5700-4683-B30A-5B4D56CB8270}"/>
          </ac:spMkLst>
        </pc:spChg>
        <pc:spChg chg="add del">
          <ac:chgData name="Марина Барулина" userId="3f69187e786b41da" providerId="LiveId" clId="{E8CE4834-F187-4810-9FA0-AC5470437410}" dt="2023-09-27T20:35:50.607" v="469"/>
          <ac:spMkLst>
            <pc:docMk/>
            <pc:sldMk cId="1486214388" sldId="714"/>
            <ac:spMk id="16" creationId="{A078A52F-85EA-4C0B-962B-D9D9DD4DD78C}"/>
          </ac:spMkLst>
        </pc:spChg>
        <pc:spChg chg="add del">
          <ac:chgData name="Марина Барулина" userId="3f69187e786b41da" providerId="LiveId" clId="{E8CE4834-F187-4810-9FA0-AC5470437410}" dt="2023-09-27T20:35:50.607" v="469"/>
          <ac:spMkLst>
            <pc:docMk/>
            <pc:sldMk cId="1486214388" sldId="714"/>
            <ac:spMk id="20" creationId="{4856A7B9-9801-42EC-A4C9-7E22A56EF53D}"/>
          </ac:spMkLst>
        </pc:spChg>
        <pc:spChg chg="add del">
          <ac:chgData name="Марина Барулина" userId="3f69187e786b41da" providerId="LiveId" clId="{E8CE4834-F187-4810-9FA0-AC5470437410}" dt="2023-09-27T20:35:50.607" v="469"/>
          <ac:spMkLst>
            <pc:docMk/>
            <pc:sldMk cId="1486214388" sldId="714"/>
            <ac:spMk id="22" creationId="{8AD54DB8-C150-4290-85D6-F5B0262BFEEF}"/>
          </ac:spMkLst>
        </pc:spChg>
        <pc:spChg chg="add del">
          <ac:chgData name="Марина Барулина" userId="3f69187e786b41da" providerId="LiveId" clId="{E8CE4834-F187-4810-9FA0-AC5470437410}" dt="2023-09-27T20:35:50.607" v="469"/>
          <ac:spMkLst>
            <pc:docMk/>
            <pc:sldMk cId="1486214388" sldId="714"/>
            <ac:spMk id="24" creationId="{379F11E2-8BA5-4C5C-AE7C-361E5EA011FF}"/>
          </ac:spMkLst>
        </pc:spChg>
        <pc:spChg chg="add del">
          <ac:chgData name="Марина Барулина" userId="3f69187e786b41da" providerId="LiveId" clId="{E8CE4834-F187-4810-9FA0-AC5470437410}" dt="2023-09-27T20:35:50.607" v="469"/>
          <ac:spMkLst>
            <pc:docMk/>
            <pc:sldMk cId="1486214388" sldId="714"/>
            <ac:spMk id="26" creationId="{7C00E1DA-EC7C-40FC-95E3-11FDCD2E4291}"/>
          </ac:spMkLst>
        </pc:spChg>
        <pc:grpChg chg="add del">
          <ac:chgData name="Марина Барулина" userId="3f69187e786b41da" providerId="LiveId" clId="{E8CE4834-F187-4810-9FA0-AC5470437410}" dt="2023-09-27T20:35:50.607" v="469"/>
          <ac:grpSpMkLst>
            <pc:docMk/>
            <pc:sldMk cId="1486214388" sldId="714"/>
            <ac:grpSpMk id="28" creationId="{9A421166-2996-41A7-B094-AE5316F347DD}"/>
          </ac:grpSpMkLst>
        </pc:grpChg>
      </pc:sldChg>
      <pc:sldChg chg="delSp modSp add mod ord">
        <pc:chgData name="Марина Барулина" userId="3f69187e786b41da" providerId="LiveId" clId="{E8CE4834-F187-4810-9FA0-AC5470437410}" dt="2023-09-28T17:55:30.389" v="719" actId="6549"/>
        <pc:sldMkLst>
          <pc:docMk/>
          <pc:sldMk cId="3315775313" sldId="715"/>
        </pc:sldMkLst>
        <pc:spChg chg="mod">
          <ac:chgData name="Марина Барулина" userId="3f69187e786b41da" providerId="LiveId" clId="{E8CE4834-F187-4810-9FA0-AC5470437410}" dt="2023-09-28T17:55:30.389" v="719" actId="6549"/>
          <ac:spMkLst>
            <pc:docMk/>
            <pc:sldMk cId="3315775313" sldId="715"/>
            <ac:spMk id="2" creationId="{DF0C9FCC-2923-089B-0E5E-200D32CDE284}"/>
          </ac:spMkLst>
        </pc:spChg>
        <pc:spChg chg="mod">
          <ac:chgData name="Марина Барулина" userId="3f69187e786b41da" providerId="LiveId" clId="{E8CE4834-F187-4810-9FA0-AC5470437410}" dt="2023-09-27T20:42:19.109" v="532" actId="1076"/>
          <ac:spMkLst>
            <pc:docMk/>
            <pc:sldMk cId="3315775313" sldId="715"/>
            <ac:spMk id="4" creationId="{B76F18F9-B7FC-214C-A957-1C0AD1556C59}"/>
          </ac:spMkLst>
        </pc:spChg>
        <pc:picChg chg="del mod">
          <ac:chgData name="Марина Барулина" userId="3f69187e786b41da" providerId="LiveId" clId="{E8CE4834-F187-4810-9FA0-AC5470437410}" dt="2023-09-27T20:42:28.895" v="533" actId="478"/>
          <ac:picMkLst>
            <pc:docMk/>
            <pc:sldMk cId="3315775313" sldId="715"/>
            <ac:picMk id="6" creationId="{E626DF5A-986C-34D8-A9DF-5C3F4649C18E}"/>
          </ac:picMkLst>
        </pc:picChg>
      </pc:sldChg>
      <pc:sldChg chg="addSp modSp add mod ord setBg addAnim">
        <pc:chgData name="Марина Барулина" userId="3f69187e786b41da" providerId="LiveId" clId="{E8CE4834-F187-4810-9FA0-AC5470437410}" dt="2023-09-28T17:52:08.583" v="693"/>
        <pc:sldMkLst>
          <pc:docMk/>
          <pc:sldMk cId="838666612" sldId="716"/>
        </pc:sldMkLst>
        <pc:spChg chg="mod ord">
          <ac:chgData name="Марина Барулина" userId="3f69187e786b41da" providerId="LiveId" clId="{E8CE4834-F187-4810-9FA0-AC5470437410}" dt="2023-09-28T17:52:08.582" v="692" actId="26606"/>
          <ac:spMkLst>
            <pc:docMk/>
            <pc:sldMk cId="838666612" sldId="716"/>
            <ac:spMk id="2" creationId="{ED0AA972-5A6D-8A42-538A-569E280F54AC}"/>
          </ac:spMkLst>
        </pc:spChg>
        <pc:spChg chg="add">
          <ac:chgData name="Марина Барулина" userId="3f69187e786b41da" providerId="LiveId" clId="{E8CE4834-F187-4810-9FA0-AC5470437410}" dt="2023-09-28T17:52:08.582" v="692" actId="26606"/>
          <ac:spMkLst>
            <pc:docMk/>
            <pc:sldMk cId="838666612" sldId="716"/>
            <ac:spMk id="8" creationId="{A078A52F-85EA-4C0B-962B-D9D9DD4DD78C}"/>
          </ac:spMkLst>
        </pc:spChg>
        <pc:spChg chg="add">
          <ac:chgData name="Марина Барулина" userId="3f69187e786b41da" providerId="LiveId" clId="{E8CE4834-F187-4810-9FA0-AC5470437410}" dt="2023-09-28T17:52:08.582" v="692" actId="26606"/>
          <ac:spMkLst>
            <pc:docMk/>
            <pc:sldMk cId="838666612" sldId="716"/>
            <ac:spMk id="10" creationId="{919797D5-5700-4683-B30A-5B4D56CB8270}"/>
          </ac:spMkLst>
        </pc:spChg>
        <pc:spChg chg="add">
          <ac:chgData name="Марина Барулина" userId="3f69187e786b41da" providerId="LiveId" clId="{E8CE4834-F187-4810-9FA0-AC5470437410}" dt="2023-09-28T17:52:08.582" v="692" actId="26606"/>
          <ac:spMkLst>
            <pc:docMk/>
            <pc:sldMk cId="838666612" sldId="716"/>
            <ac:spMk id="12" creationId="{4856A7B9-9801-42EC-A4C9-7E22A56EF53D}"/>
          </ac:spMkLst>
        </pc:spChg>
        <pc:spChg chg="add">
          <ac:chgData name="Марина Барулина" userId="3f69187e786b41da" providerId="LiveId" clId="{E8CE4834-F187-4810-9FA0-AC5470437410}" dt="2023-09-28T17:52:08.582" v="692" actId="26606"/>
          <ac:spMkLst>
            <pc:docMk/>
            <pc:sldMk cId="838666612" sldId="716"/>
            <ac:spMk id="14" creationId="{8AD54DB8-C150-4290-85D6-F5B0262BFEEF}"/>
          </ac:spMkLst>
        </pc:spChg>
        <pc:spChg chg="add">
          <ac:chgData name="Марина Барулина" userId="3f69187e786b41da" providerId="LiveId" clId="{E8CE4834-F187-4810-9FA0-AC5470437410}" dt="2023-09-28T17:52:08.582" v="692" actId="26606"/>
          <ac:spMkLst>
            <pc:docMk/>
            <pc:sldMk cId="838666612" sldId="716"/>
            <ac:spMk id="16" creationId="{379F11E2-8BA5-4C5C-AE7C-361E5EA011FF}"/>
          </ac:spMkLst>
        </pc:spChg>
        <pc:spChg chg="add">
          <ac:chgData name="Марина Барулина" userId="3f69187e786b41da" providerId="LiveId" clId="{E8CE4834-F187-4810-9FA0-AC5470437410}" dt="2023-09-28T17:52:08.582" v="692" actId="26606"/>
          <ac:spMkLst>
            <pc:docMk/>
            <pc:sldMk cId="838666612" sldId="716"/>
            <ac:spMk id="18" creationId="{7C00E1DA-EC7C-40FC-95E3-11FDCD2E4291}"/>
          </ac:spMkLst>
        </pc:spChg>
        <pc:grpChg chg="add">
          <ac:chgData name="Марина Барулина" userId="3f69187e786b41da" providerId="LiveId" clId="{E8CE4834-F187-4810-9FA0-AC5470437410}" dt="2023-09-28T17:52:08.582" v="692" actId="26606"/>
          <ac:grpSpMkLst>
            <pc:docMk/>
            <pc:sldMk cId="838666612" sldId="716"/>
            <ac:grpSpMk id="20" creationId="{9A421166-2996-41A7-B094-AE5316F347DD}"/>
          </ac:grpSpMkLst>
        </pc:grpChg>
        <pc:picChg chg="add mod">
          <ac:chgData name="Марина Барулина" userId="3f69187e786b41da" providerId="LiveId" clId="{E8CE4834-F187-4810-9FA0-AC5470437410}" dt="2023-09-28T17:52:08.582" v="692" actId="26606"/>
          <ac:picMkLst>
            <pc:docMk/>
            <pc:sldMk cId="838666612" sldId="716"/>
            <ac:picMk id="3" creationId="{A790E0E9-5A61-04EE-C494-A7358B47CF54}"/>
          </ac:picMkLst>
        </pc:picChg>
      </pc:sldChg>
      <pc:sldChg chg="addSp delSp modSp new mod modClrScheme chgLayout">
        <pc:chgData name="Марина Барулина" userId="3f69187e786b41da" providerId="LiveId" clId="{E8CE4834-F187-4810-9FA0-AC5470437410}" dt="2023-09-28T17:45:01.396" v="668" actId="1076"/>
        <pc:sldMkLst>
          <pc:docMk/>
          <pc:sldMk cId="885181085" sldId="717"/>
        </pc:sldMkLst>
        <pc:spChg chg="del">
          <ac:chgData name="Марина Барулина" userId="3f69187e786b41da" providerId="LiveId" clId="{E8CE4834-F187-4810-9FA0-AC5470437410}" dt="2023-09-28T17:44:54.301" v="665" actId="700"/>
          <ac:spMkLst>
            <pc:docMk/>
            <pc:sldMk cId="885181085" sldId="717"/>
            <ac:spMk id="2" creationId="{07AD937E-4522-D6A1-94FB-70454822952F}"/>
          </ac:spMkLst>
        </pc:spChg>
        <pc:spChg chg="del">
          <ac:chgData name="Марина Барулина" userId="3f69187e786b41da" providerId="LiveId" clId="{E8CE4834-F187-4810-9FA0-AC5470437410}" dt="2023-09-28T17:44:46.484" v="663" actId="478"/>
          <ac:spMkLst>
            <pc:docMk/>
            <pc:sldMk cId="885181085" sldId="717"/>
            <ac:spMk id="3" creationId="{723EA0D3-976F-2F74-4AA6-8FE725871602}"/>
          </ac:spMkLst>
        </pc:spChg>
        <pc:spChg chg="del">
          <ac:chgData name="Марина Барулина" userId="3f69187e786b41da" providerId="LiveId" clId="{E8CE4834-F187-4810-9FA0-AC5470437410}" dt="2023-09-28T17:44:48.489" v="664" actId="478"/>
          <ac:spMkLst>
            <pc:docMk/>
            <pc:sldMk cId="885181085" sldId="717"/>
            <ac:spMk id="4" creationId="{237967A3-97E6-07F1-04AF-8B3D5187AA06}"/>
          </ac:spMkLst>
        </pc:spChg>
        <pc:picChg chg="add mod">
          <ac:chgData name="Марина Барулина" userId="3f69187e786b41da" providerId="LiveId" clId="{E8CE4834-F187-4810-9FA0-AC5470437410}" dt="2023-09-28T17:45:01.396" v="668" actId="1076"/>
          <ac:picMkLst>
            <pc:docMk/>
            <pc:sldMk cId="885181085" sldId="717"/>
            <ac:picMk id="5" creationId="{74B4DB0B-5B8F-7732-B7C5-580269627F90}"/>
          </ac:picMkLst>
        </pc:picChg>
      </pc:sldChg>
      <pc:sldChg chg="addSp delSp modSp add mod">
        <pc:chgData name="Марина Барулина" userId="3f69187e786b41da" providerId="LiveId" clId="{E8CE4834-F187-4810-9FA0-AC5470437410}" dt="2023-09-28T17:53:56.463" v="707" actId="1076"/>
        <pc:sldMkLst>
          <pc:docMk/>
          <pc:sldMk cId="2035515676" sldId="718"/>
        </pc:sldMkLst>
        <pc:spChg chg="del mod">
          <ac:chgData name="Марина Барулина" userId="3f69187e786b41da" providerId="LiveId" clId="{E8CE4834-F187-4810-9FA0-AC5470437410}" dt="2023-09-28T17:53:36.703" v="701" actId="478"/>
          <ac:spMkLst>
            <pc:docMk/>
            <pc:sldMk cId="2035515676" sldId="718"/>
            <ac:spMk id="6" creationId="{18158AA7-63CB-36B6-F13E-3C92A70B2A83}"/>
          </ac:spMkLst>
        </pc:spChg>
        <pc:picChg chg="add mod">
          <ac:chgData name="Марина Барулина" userId="3f69187e786b41da" providerId="LiveId" clId="{E8CE4834-F187-4810-9FA0-AC5470437410}" dt="2023-09-28T17:53:46.197" v="704" actId="1076"/>
          <ac:picMkLst>
            <pc:docMk/>
            <pc:sldMk cId="2035515676" sldId="718"/>
            <ac:picMk id="3" creationId="{95926DFD-742A-B94C-527B-4EC9B601CC29}"/>
          </ac:picMkLst>
        </pc:picChg>
        <pc:picChg chg="add mod">
          <ac:chgData name="Марина Барулина" userId="3f69187e786b41da" providerId="LiveId" clId="{E8CE4834-F187-4810-9FA0-AC5470437410}" dt="2023-09-28T17:53:56.463" v="707" actId="1076"/>
          <ac:picMkLst>
            <pc:docMk/>
            <pc:sldMk cId="2035515676" sldId="718"/>
            <ac:picMk id="4" creationId="{732615A8-1D77-7EAE-5473-3EB684869D0E}"/>
          </ac:picMkLst>
        </pc:picChg>
      </pc:sldChg>
      <pc:sldChg chg="addSp delSp modSp new mod">
        <pc:chgData name="Марина Барулина" userId="3f69187e786b41da" providerId="LiveId" clId="{E8CE4834-F187-4810-9FA0-AC5470437410}" dt="2023-09-28T18:24:10.353" v="885" actId="14100"/>
        <pc:sldMkLst>
          <pc:docMk/>
          <pc:sldMk cId="2035228189" sldId="719"/>
        </pc:sldMkLst>
        <pc:spChg chg="mod">
          <ac:chgData name="Марина Барулина" userId="3f69187e786b41da" providerId="LiveId" clId="{E8CE4834-F187-4810-9FA0-AC5470437410}" dt="2023-09-28T18:17:18.404" v="795" actId="20577"/>
          <ac:spMkLst>
            <pc:docMk/>
            <pc:sldMk cId="2035228189" sldId="719"/>
            <ac:spMk id="2" creationId="{65E8B84E-1765-8BD3-7614-CC5EAAAF37D7}"/>
          </ac:spMkLst>
        </pc:spChg>
        <pc:spChg chg="del">
          <ac:chgData name="Марина Барулина" userId="3f69187e786b41da" providerId="LiveId" clId="{E8CE4834-F187-4810-9FA0-AC5470437410}" dt="2023-09-28T18:17:22.673" v="796" actId="478"/>
          <ac:spMkLst>
            <pc:docMk/>
            <pc:sldMk cId="2035228189" sldId="719"/>
            <ac:spMk id="3" creationId="{A5DF0D5F-B761-6C1D-26F7-EAE5DC13A08A}"/>
          </ac:spMkLst>
        </pc:spChg>
        <pc:spChg chg="del">
          <ac:chgData name="Марина Барулина" userId="3f69187e786b41da" providerId="LiveId" clId="{E8CE4834-F187-4810-9FA0-AC5470437410}" dt="2023-09-28T18:17:25.142" v="797" actId="478"/>
          <ac:spMkLst>
            <pc:docMk/>
            <pc:sldMk cId="2035228189" sldId="719"/>
            <ac:spMk id="4" creationId="{54AD635E-69FE-A75E-7E3A-BFD600DF5848}"/>
          </ac:spMkLst>
        </pc:spChg>
        <pc:spChg chg="add mod">
          <ac:chgData name="Марина Барулина" userId="3f69187e786b41da" providerId="LiveId" clId="{E8CE4834-F187-4810-9FA0-AC5470437410}" dt="2023-09-28T18:18:10.268" v="818" actId="14100"/>
          <ac:spMkLst>
            <pc:docMk/>
            <pc:sldMk cId="2035228189" sldId="719"/>
            <ac:spMk id="5" creationId="{B68DEB4D-BBE1-3CCE-97F9-92131544C78F}"/>
          </ac:spMkLst>
        </pc:spChg>
        <pc:spChg chg="add mod">
          <ac:chgData name="Марина Барулина" userId="3f69187e786b41da" providerId="LiveId" clId="{E8CE4834-F187-4810-9FA0-AC5470437410}" dt="2023-09-28T18:19:47.959" v="858" actId="14100"/>
          <ac:spMkLst>
            <pc:docMk/>
            <pc:sldMk cId="2035228189" sldId="719"/>
            <ac:spMk id="10" creationId="{70EB7BE5-63EB-51E3-4F6C-65D438952356}"/>
          </ac:spMkLst>
        </pc:spChg>
        <pc:picChg chg="add mod">
          <ac:chgData name="Марина Барулина" userId="3f69187e786b41da" providerId="LiveId" clId="{E8CE4834-F187-4810-9FA0-AC5470437410}" dt="2023-09-28T18:19:56.141" v="859" actId="1076"/>
          <ac:picMkLst>
            <pc:docMk/>
            <pc:sldMk cId="2035228189" sldId="719"/>
            <ac:picMk id="7" creationId="{18E6EC34-B207-DDBB-23CA-2F955065BC62}"/>
          </ac:picMkLst>
        </pc:picChg>
        <pc:picChg chg="add mod">
          <ac:chgData name="Марина Барулина" userId="3f69187e786b41da" providerId="LiveId" clId="{E8CE4834-F187-4810-9FA0-AC5470437410}" dt="2023-09-28T18:19:27.290" v="824" actId="1076"/>
          <ac:picMkLst>
            <pc:docMk/>
            <pc:sldMk cId="2035228189" sldId="719"/>
            <ac:picMk id="9" creationId="{9A647A05-8D6B-C0CA-F61B-9ABDEFAA536D}"/>
          </ac:picMkLst>
        </pc:picChg>
        <pc:picChg chg="add mod">
          <ac:chgData name="Марина Барулина" userId="3f69187e786b41da" providerId="LiveId" clId="{E8CE4834-F187-4810-9FA0-AC5470437410}" dt="2023-09-28T18:23:19.476" v="878" actId="1076"/>
          <ac:picMkLst>
            <pc:docMk/>
            <pc:sldMk cId="2035228189" sldId="719"/>
            <ac:picMk id="12" creationId="{E1CC134A-F552-F421-E69E-B5B974A36A5F}"/>
          </ac:picMkLst>
        </pc:picChg>
        <pc:picChg chg="add mod">
          <ac:chgData name="Марина Барулина" userId="3f69187e786b41da" providerId="LiveId" clId="{E8CE4834-F187-4810-9FA0-AC5470437410}" dt="2023-09-28T18:21:29.420" v="867" actId="14100"/>
          <ac:picMkLst>
            <pc:docMk/>
            <pc:sldMk cId="2035228189" sldId="719"/>
            <ac:picMk id="14" creationId="{1B67E216-F768-52A7-7AC6-FFD3B2DE1A8B}"/>
          </ac:picMkLst>
        </pc:picChg>
        <pc:picChg chg="add mod modCrop">
          <ac:chgData name="Марина Барулина" userId="3f69187e786b41da" providerId="LiveId" clId="{E8CE4834-F187-4810-9FA0-AC5470437410}" dt="2023-09-28T18:23:24.587" v="882" actId="14100"/>
          <ac:picMkLst>
            <pc:docMk/>
            <pc:sldMk cId="2035228189" sldId="719"/>
            <ac:picMk id="16" creationId="{D95953D0-7AA0-3BD2-9595-BBC1E5EA3430}"/>
          </ac:picMkLst>
        </pc:picChg>
        <pc:picChg chg="add mod">
          <ac:chgData name="Марина Барулина" userId="3f69187e786b41da" providerId="LiveId" clId="{E8CE4834-F187-4810-9FA0-AC5470437410}" dt="2023-09-28T18:24:10.353" v="885" actId="14100"/>
          <ac:picMkLst>
            <pc:docMk/>
            <pc:sldMk cId="2035228189" sldId="719"/>
            <ac:picMk id="18" creationId="{943928CD-31C4-63D3-D7D8-615C1F54155E}"/>
          </ac:picMkLst>
        </pc:picChg>
      </pc:sldChg>
      <pc:sldChg chg="addSp delSp modSp new mod setBg">
        <pc:chgData name="Марина Барулина" userId="3f69187e786b41da" providerId="LiveId" clId="{E8CE4834-F187-4810-9FA0-AC5470437410}" dt="2023-09-28T18:40:20.832" v="932" actId="1076"/>
        <pc:sldMkLst>
          <pc:docMk/>
          <pc:sldMk cId="2717180863" sldId="720"/>
        </pc:sldMkLst>
        <pc:spChg chg="mod ord">
          <ac:chgData name="Марина Барулина" userId="3f69187e786b41da" providerId="LiveId" clId="{E8CE4834-F187-4810-9FA0-AC5470437410}" dt="2023-09-28T18:39:04.017" v="920" actId="26606"/>
          <ac:spMkLst>
            <pc:docMk/>
            <pc:sldMk cId="2717180863" sldId="720"/>
            <ac:spMk id="2" creationId="{7D08C03F-F60B-11E6-54CA-8F23FD3DD7CA}"/>
          </ac:spMkLst>
        </pc:spChg>
        <pc:spChg chg="del">
          <ac:chgData name="Марина Барулина" userId="3f69187e786b41da" providerId="LiveId" clId="{E8CE4834-F187-4810-9FA0-AC5470437410}" dt="2023-09-28T18:33:27.378" v="911" actId="478"/>
          <ac:spMkLst>
            <pc:docMk/>
            <pc:sldMk cId="2717180863" sldId="720"/>
            <ac:spMk id="3" creationId="{EA022B97-EDFA-6EB3-DA99-EBCEC40F5043}"/>
          </ac:spMkLst>
        </pc:spChg>
        <pc:spChg chg="del">
          <ac:chgData name="Марина Барулина" userId="3f69187e786b41da" providerId="LiveId" clId="{E8CE4834-F187-4810-9FA0-AC5470437410}" dt="2023-09-28T18:33:29.161" v="912" actId="478"/>
          <ac:spMkLst>
            <pc:docMk/>
            <pc:sldMk cId="2717180863" sldId="720"/>
            <ac:spMk id="4" creationId="{9124CE64-B357-6DDA-C922-08BB4A3D8419}"/>
          </ac:spMkLst>
        </pc:spChg>
        <pc:spChg chg="add">
          <ac:chgData name="Марина Барулина" userId="3f69187e786b41da" providerId="LiveId" clId="{E8CE4834-F187-4810-9FA0-AC5470437410}" dt="2023-09-28T18:39:04.017" v="920" actId="26606"/>
          <ac:spMkLst>
            <pc:docMk/>
            <pc:sldMk cId="2717180863" sldId="720"/>
            <ac:spMk id="13" creationId="{48E96387-12F1-45E4-9322-ABBF2EE040E9}"/>
          </ac:spMkLst>
        </pc:spChg>
        <pc:spChg chg="add">
          <ac:chgData name="Марина Барулина" userId="3f69187e786b41da" providerId="LiveId" clId="{E8CE4834-F187-4810-9FA0-AC5470437410}" dt="2023-09-28T18:39:04.017" v="920" actId="26606"/>
          <ac:spMkLst>
            <pc:docMk/>
            <pc:sldMk cId="2717180863" sldId="720"/>
            <ac:spMk id="15" creationId="{A9F421DD-DE4E-4547-A904-3F80E25E3F35}"/>
          </ac:spMkLst>
        </pc:spChg>
        <pc:spChg chg="add">
          <ac:chgData name="Марина Барулина" userId="3f69187e786b41da" providerId="LiveId" clId="{E8CE4834-F187-4810-9FA0-AC5470437410}" dt="2023-09-28T18:39:04.017" v="920" actId="26606"/>
          <ac:spMkLst>
            <pc:docMk/>
            <pc:sldMk cId="2717180863" sldId="720"/>
            <ac:spMk id="17" creationId="{09985DEC-1215-4209-9708-B45CC977402E}"/>
          </ac:spMkLst>
        </pc:spChg>
        <pc:spChg chg="add">
          <ac:chgData name="Марина Барулина" userId="3f69187e786b41da" providerId="LiveId" clId="{E8CE4834-F187-4810-9FA0-AC5470437410}" dt="2023-09-28T18:39:04.017" v="920" actId="26606"/>
          <ac:spMkLst>
            <pc:docMk/>
            <pc:sldMk cId="2717180863" sldId="720"/>
            <ac:spMk id="19" creationId="{90EB7086-616E-4D44-94BE-D0F763561782}"/>
          </ac:spMkLst>
        </pc:spChg>
        <pc:spChg chg="add">
          <ac:chgData name="Марина Барулина" userId="3f69187e786b41da" providerId="LiveId" clId="{E8CE4834-F187-4810-9FA0-AC5470437410}" dt="2023-09-28T18:39:04.017" v="920" actId="26606"/>
          <ac:spMkLst>
            <pc:docMk/>
            <pc:sldMk cId="2717180863" sldId="720"/>
            <ac:spMk id="21" creationId="{F115DB35-53D7-4EDC-A965-A434929617CC}"/>
          </ac:spMkLst>
        </pc:spChg>
        <pc:spChg chg="add">
          <ac:chgData name="Марина Барулина" userId="3f69187e786b41da" providerId="LiveId" clId="{E8CE4834-F187-4810-9FA0-AC5470437410}" dt="2023-09-28T18:39:04.017" v="920" actId="26606"/>
          <ac:spMkLst>
            <pc:docMk/>
            <pc:sldMk cId="2717180863" sldId="720"/>
            <ac:spMk id="23" creationId="{4B610F9C-62FE-46FC-8607-C35030B6321A}"/>
          </ac:spMkLst>
        </pc:spChg>
        <pc:picChg chg="add del mod">
          <ac:chgData name="Марина Барулина" userId="3f69187e786b41da" providerId="LiveId" clId="{E8CE4834-F187-4810-9FA0-AC5470437410}" dt="2023-09-28T18:38:55.902" v="916" actId="478"/>
          <ac:picMkLst>
            <pc:docMk/>
            <pc:sldMk cId="2717180863" sldId="720"/>
            <ac:picMk id="6" creationId="{1798C0AC-7432-14D2-92E1-C1038CF85140}"/>
          </ac:picMkLst>
        </pc:picChg>
        <pc:picChg chg="add del mod">
          <ac:chgData name="Марина Барулина" userId="3f69187e786b41da" providerId="LiveId" clId="{E8CE4834-F187-4810-9FA0-AC5470437410}" dt="2023-09-28T18:40:13.804" v="928" actId="478"/>
          <ac:picMkLst>
            <pc:docMk/>
            <pc:sldMk cId="2717180863" sldId="720"/>
            <ac:picMk id="8" creationId="{2903C51D-8F88-3F45-C2C3-734276F60190}"/>
          </ac:picMkLst>
        </pc:picChg>
        <pc:picChg chg="add mod">
          <ac:chgData name="Марина Барулина" userId="3f69187e786b41da" providerId="LiveId" clId="{E8CE4834-F187-4810-9FA0-AC5470437410}" dt="2023-09-28T18:40:20.832" v="932" actId="1076"/>
          <ac:picMkLst>
            <pc:docMk/>
            <pc:sldMk cId="2717180863" sldId="720"/>
            <ac:picMk id="10" creationId="{00F11319-044D-F5BC-33F9-6F0F068C56F6}"/>
          </ac:picMkLst>
        </pc:picChg>
      </pc:sldChg>
      <pc:sldChg chg="addSp delSp modSp add mod ord">
        <pc:chgData name="Марина Барулина" userId="3f69187e786b41da" providerId="LiveId" clId="{E8CE4834-F187-4810-9FA0-AC5470437410}" dt="2023-09-29T07:20:10.737" v="1015" actId="1076"/>
        <pc:sldMkLst>
          <pc:docMk/>
          <pc:sldMk cId="3412308192" sldId="721"/>
        </pc:sldMkLst>
        <pc:spChg chg="mod">
          <ac:chgData name="Марина Барулина" userId="3f69187e786b41da" providerId="LiveId" clId="{E8CE4834-F187-4810-9FA0-AC5470437410}" dt="2023-09-29T07:19:56.524" v="1010"/>
          <ac:spMkLst>
            <pc:docMk/>
            <pc:sldMk cId="3412308192" sldId="721"/>
            <ac:spMk id="2" creationId="{DF0C9FCC-2923-089B-0E5E-200D32CDE284}"/>
          </ac:spMkLst>
        </pc:spChg>
        <pc:spChg chg="del">
          <ac:chgData name="Марина Барулина" userId="3f69187e786b41da" providerId="LiveId" clId="{E8CE4834-F187-4810-9FA0-AC5470437410}" dt="2023-09-29T07:20:04.493" v="1012" actId="478"/>
          <ac:spMkLst>
            <pc:docMk/>
            <pc:sldMk cId="3412308192" sldId="721"/>
            <ac:spMk id="4" creationId="{B76F18F9-B7FC-214C-A957-1C0AD1556C59}"/>
          </ac:spMkLst>
        </pc:spChg>
        <pc:spChg chg="add del mod">
          <ac:chgData name="Марина Барулина" userId="3f69187e786b41da" providerId="LiveId" clId="{E8CE4834-F187-4810-9FA0-AC5470437410}" dt="2023-09-29T07:20:07.798" v="1014" actId="478"/>
          <ac:spMkLst>
            <pc:docMk/>
            <pc:sldMk cId="3412308192" sldId="721"/>
            <ac:spMk id="5" creationId="{9129D403-CF50-AA18-A441-DE29262A1AFD}"/>
          </ac:spMkLst>
        </pc:spChg>
        <pc:spChg chg="add mod">
          <ac:chgData name="Марина Барулина" userId="3f69187e786b41da" providerId="LiveId" clId="{E8CE4834-F187-4810-9FA0-AC5470437410}" dt="2023-09-29T07:20:10.737" v="1015" actId="1076"/>
          <ac:spMkLst>
            <pc:docMk/>
            <pc:sldMk cId="3412308192" sldId="721"/>
            <ac:spMk id="6" creationId="{CBB9ABCD-7AFF-6EF0-1791-CF785E61AF03}"/>
          </ac:spMkLst>
        </pc:spChg>
      </pc:sldChg>
      <pc:sldChg chg="addSp delSp modSp new mod">
        <pc:chgData name="Марина Барулина" userId="3f69187e786b41da" providerId="LiveId" clId="{E8CE4834-F187-4810-9FA0-AC5470437410}" dt="2023-09-29T07:21:32.417" v="1076" actId="1076"/>
        <pc:sldMkLst>
          <pc:docMk/>
          <pc:sldMk cId="4232177840" sldId="722"/>
        </pc:sldMkLst>
        <pc:spChg chg="mod">
          <ac:chgData name="Марина Барулина" userId="3f69187e786b41da" providerId="LiveId" clId="{E8CE4834-F187-4810-9FA0-AC5470437410}" dt="2023-09-29T07:20:35.084" v="1064" actId="20577"/>
          <ac:spMkLst>
            <pc:docMk/>
            <pc:sldMk cId="4232177840" sldId="722"/>
            <ac:spMk id="2" creationId="{E7D3AC8F-7FBD-0225-1D8F-A3EDEB23973C}"/>
          </ac:spMkLst>
        </pc:spChg>
        <pc:spChg chg="del">
          <ac:chgData name="Марина Барулина" userId="3f69187e786b41da" providerId="LiveId" clId="{E8CE4834-F187-4810-9FA0-AC5470437410}" dt="2023-09-29T07:20:38.385" v="1065" actId="478"/>
          <ac:spMkLst>
            <pc:docMk/>
            <pc:sldMk cId="4232177840" sldId="722"/>
            <ac:spMk id="3" creationId="{4BC54FAE-567B-3261-25A4-8B218EE06DF9}"/>
          </ac:spMkLst>
        </pc:spChg>
        <pc:spChg chg="del">
          <ac:chgData name="Марина Барулина" userId="3f69187e786b41da" providerId="LiveId" clId="{E8CE4834-F187-4810-9FA0-AC5470437410}" dt="2023-09-29T07:20:39.895" v="1066" actId="478"/>
          <ac:spMkLst>
            <pc:docMk/>
            <pc:sldMk cId="4232177840" sldId="722"/>
            <ac:spMk id="4" creationId="{73DD7E50-EC07-ED32-FE17-78BB9F7F183B}"/>
          </ac:spMkLst>
        </pc:spChg>
        <pc:spChg chg="add del mod">
          <ac:chgData name="Марина Барулина" userId="3f69187e786b41da" providerId="LiveId" clId="{E8CE4834-F187-4810-9FA0-AC5470437410}" dt="2023-09-29T07:20:52.007" v="1068"/>
          <ac:spMkLst>
            <pc:docMk/>
            <pc:sldMk cId="4232177840" sldId="722"/>
            <ac:spMk id="5" creationId="{1B59664F-EC33-FADA-9504-CF1D92C56498}"/>
          </ac:spMkLst>
        </pc:spChg>
        <pc:picChg chg="add mod">
          <ac:chgData name="Марина Барулина" userId="3f69187e786b41da" providerId="LiveId" clId="{E8CE4834-F187-4810-9FA0-AC5470437410}" dt="2023-09-29T07:21:08.100" v="1071" actId="1076"/>
          <ac:picMkLst>
            <pc:docMk/>
            <pc:sldMk cId="4232177840" sldId="722"/>
            <ac:picMk id="7" creationId="{238D6D41-9E68-5467-DF23-EE92849D33AF}"/>
          </ac:picMkLst>
        </pc:picChg>
        <pc:picChg chg="add mod">
          <ac:chgData name="Марина Барулина" userId="3f69187e786b41da" providerId="LiveId" clId="{E8CE4834-F187-4810-9FA0-AC5470437410}" dt="2023-09-29T07:21:32.417" v="1076" actId="1076"/>
          <ac:picMkLst>
            <pc:docMk/>
            <pc:sldMk cId="4232177840" sldId="722"/>
            <ac:picMk id="9" creationId="{A3B5F177-F7FA-02C7-C959-2C9DCE792740}"/>
          </ac:picMkLst>
        </pc:picChg>
      </pc:sldChg>
    </pc:docChg>
  </pc:docChgLst>
  <pc:docChgLst>
    <pc:chgData name="Улитин Иван" userId="42d996a27954101f" providerId="Windows Live" clId="Web-{162FAFBF-8828-416F-A3F7-A4EAE8BFED7E}"/>
    <pc:docChg chg="modSld">
      <pc:chgData name="Улитин Иван" userId="42d996a27954101f" providerId="Windows Live" clId="Web-{162FAFBF-8828-416F-A3F7-A4EAE8BFED7E}" dt="2023-09-28T00:06:54.652" v="186" actId="20577"/>
      <pc:docMkLst>
        <pc:docMk/>
      </pc:docMkLst>
      <pc:sldChg chg="addSp modSp">
        <pc:chgData name="Улитин Иван" userId="42d996a27954101f" providerId="Windows Live" clId="Web-{162FAFBF-8828-416F-A3F7-A4EAE8BFED7E}" dt="2023-09-28T00:06:54.652" v="186" actId="20577"/>
        <pc:sldMkLst>
          <pc:docMk/>
          <pc:sldMk cId="3945379292" sldId="703"/>
        </pc:sldMkLst>
        <pc:spChg chg="mod">
          <ac:chgData name="Улитин Иван" userId="42d996a27954101f" providerId="Windows Live" clId="Web-{162FAFBF-8828-416F-A3F7-A4EAE8BFED7E}" dt="2023-09-28T00:06:54.652" v="186" actId="20577"/>
          <ac:spMkLst>
            <pc:docMk/>
            <pc:sldMk cId="3945379292" sldId="703"/>
            <ac:spMk id="3" creationId="{38D3609B-C5B2-E76A-CEBC-37504C059E7B}"/>
          </ac:spMkLst>
        </pc:spChg>
        <pc:picChg chg="add mod">
          <ac:chgData name="Улитин Иван" userId="42d996a27954101f" providerId="Windows Live" clId="Web-{162FAFBF-8828-416F-A3F7-A4EAE8BFED7E}" dt="2023-09-28T00:05:21.572" v="98" actId="1076"/>
          <ac:picMkLst>
            <pc:docMk/>
            <pc:sldMk cId="3945379292" sldId="703"/>
            <ac:picMk id="4" creationId="{B57B42A0-ED49-ED97-C24C-C505B026C479}"/>
          </ac:picMkLst>
        </pc:picChg>
      </pc:sldChg>
      <pc:sldChg chg="addSp delSp modSp">
        <pc:chgData name="Улитин Иван" userId="42d996a27954101f" providerId="Windows Live" clId="Web-{162FAFBF-8828-416F-A3F7-A4EAE8BFED7E}" dt="2023-09-28T00:06:28.198" v="173" actId="14100"/>
        <pc:sldMkLst>
          <pc:docMk/>
          <pc:sldMk cId="3457627927" sldId="704"/>
        </pc:sldMkLst>
        <pc:spChg chg="mod">
          <ac:chgData name="Улитин Иван" userId="42d996a27954101f" providerId="Windows Live" clId="Web-{162FAFBF-8828-416F-A3F7-A4EAE8BFED7E}" dt="2023-09-28T00:05:10.618" v="91" actId="1076"/>
          <ac:spMkLst>
            <pc:docMk/>
            <pc:sldMk cId="3457627927" sldId="704"/>
            <ac:spMk id="3" creationId="{FE80DAFB-E0DE-C732-C744-606C14FAECD7}"/>
          </ac:spMkLst>
        </pc:spChg>
        <pc:picChg chg="add del mod">
          <ac:chgData name="Улитин Иван" userId="42d996a27954101f" providerId="Windows Live" clId="Web-{162FAFBF-8828-416F-A3F7-A4EAE8BFED7E}" dt="2023-09-28T00:05:12.868" v="92"/>
          <ac:picMkLst>
            <pc:docMk/>
            <pc:sldMk cId="3457627927" sldId="704"/>
            <ac:picMk id="4" creationId="{E9C494E6-F0D6-3415-2B1B-314C51AC7EAF}"/>
          </ac:picMkLst>
        </pc:picChg>
        <pc:picChg chg="add mod">
          <ac:chgData name="Улитин Иван" userId="42d996a27954101f" providerId="Windows Live" clId="Web-{162FAFBF-8828-416F-A3F7-A4EAE8BFED7E}" dt="2023-09-28T00:06:28.198" v="173" actId="14100"/>
          <ac:picMkLst>
            <pc:docMk/>
            <pc:sldMk cId="3457627927" sldId="704"/>
            <ac:picMk id="5" creationId="{BB73C415-71E5-49BF-93C3-94964CDE68AD}"/>
          </ac:picMkLst>
        </pc:picChg>
      </pc:sldChg>
      <pc:sldChg chg="addSp modSp">
        <pc:chgData name="Улитин Иван" userId="42d996a27954101f" providerId="Windows Live" clId="Web-{162FAFBF-8828-416F-A3F7-A4EAE8BFED7E}" dt="2023-09-28T00:00:40.687" v="86" actId="14100"/>
        <pc:sldMkLst>
          <pc:docMk/>
          <pc:sldMk cId="992476505" sldId="708"/>
        </pc:sldMkLst>
        <pc:spChg chg="mod">
          <ac:chgData name="Улитин Иван" userId="42d996a27954101f" providerId="Windows Live" clId="Web-{162FAFBF-8828-416F-A3F7-A4EAE8BFED7E}" dt="2023-09-27T23:59:23.248" v="81" actId="20577"/>
          <ac:spMkLst>
            <pc:docMk/>
            <pc:sldMk cId="992476505" sldId="708"/>
            <ac:spMk id="5" creationId="{EF3FE33D-B0B7-B362-35BE-B532199A0ECD}"/>
          </ac:spMkLst>
        </pc:spChg>
        <pc:picChg chg="add mod">
          <ac:chgData name="Улитин Иван" userId="42d996a27954101f" providerId="Windows Live" clId="Web-{162FAFBF-8828-416F-A3F7-A4EAE8BFED7E}" dt="2023-09-28T00:00:40.687" v="86" actId="14100"/>
          <ac:picMkLst>
            <pc:docMk/>
            <pc:sldMk cId="992476505" sldId="708"/>
            <ac:picMk id="3" creationId="{1A371843-0B91-8739-3BD5-8812D5F155BF}"/>
          </ac:picMkLst>
        </pc:picChg>
      </pc:sldChg>
    </pc:docChg>
  </pc:docChgLst>
  <pc:docChgLst>
    <pc:chgData name="Улитин Иван" userId="42d996a27954101f" providerId="Windows Live" clId="Web-{46F192B6-3BDE-4E35-9B44-2CC3C95FAD3F}"/>
    <pc:docChg chg="modSld">
      <pc:chgData name="Улитин Иван" userId="42d996a27954101f" providerId="Windows Live" clId="Web-{46F192B6-3BDE-4E35-9B44-2CC3C95FAD3F}" dt="2023-09-27T23:57:44.403" v="181" actId="14100"/>
      <pc:docMkLst>
        <pc:docMk/>
      </pc:docMkLst>
      <pc:sldChg chg="addSp modSp">
        <pc:chgData name="Улитин Иван" userId="42d996a27954101f" providerId="Windows Live" clId="Web-{46F192B6-3BDE-4E35-9B44-2CC3C95FAD3F}" dt="2023-09-27T23:52:21.189" v="172" actId="14100"/>
        <pc:sldMkLst>
          <pc:docMk/>
          <pc:sldMk cId="965681380" sldId="706"/>
        </pc:sldMkLst>
        <pc:spChg chg="add mod">
          <ac:chgData name="Улитин Иван" userId="42d996a27954101f" providerId="Windows Live" clId="Web-{46F192B6-3BDE-4E35-9B44-2CC3C95FAD3F}" dt="2023-09-27T23:52:21.189" v="172" actId="14100"/>
          <ac:spMkLst>
            <pc:docMk/>
            <pc:sldMk cId="965681380" sldId="706"/>
            <ac:spMk id="5" creationId="{3A93D348-456D-80BE-C514-3216690FDFEF}"/>
          </ac:spMkLst>
        </pc:spChg>
        <pc:picChg chg="add mod">
          <ac:chgData name="Улитин Иван" userId="42d996a27954101f" providerId="Windows Live" clId="Web-{46F192B6-3BDE-4E35-9B44-2CC3C95FAD3F}" dt="2023-09-27T23:51:41.641" v="96" actId="14100"/>
          <ac:picMkLst>
            <pc:docMk/>
            <pc:sldMk cId="965681380" sldId="706"/>
            <ac:picMk id="3" creationId="{C464CB6D-1352-3350-4E1D-4BBBEF173D0C}"/>
          </ac:picMkLst>
        </pc:picChg>
      </pc:sldChg>
      <pc:sldChg chg="addSp modSp">
        <pc:chgData name="Улитин Иван" userId="42d996a27954101f" providerId="Windows Live" clId="Web-{46F192B6-3BDE-4E35-9B44-2CC3C95FAD3F}" dt="2023-09-27T23:51:09.812" v="89" actId="1076"/>
        <pc:sldMkLst>
          <pc:docMk/>
          <pc:sldMk cId="3208948955" sldId="707"/>
        </pc:sldMkLst>
        <pc:spChg chg="add mod">
          <ac:chgData name="Улитин Иван" userId="42d996a27954101f" providerId="Windows Live" clId="Web-{46F192B6-3BDE-4E35-9B44-2CC3C95FAD3F}" dt="2023-09-27T23:51:09.812" v="89" actId="1076"/>
          <ac:spMkLst>
            <pc:docMk/>
            <pc:sldMk cId="3208948955" sldId="707"/>
            <ac:spMk id="5" creationId="{666F2721-F65C-345D-4BEA-A7750DA2E209}"/>
          </ac:spMkLst>
        </pc:spChg>
        <pc:picChg chg="add mod">
          <ac:chgData name="Улитин Иван" userId="42d996a27954101f" providerId="Windows Live" clId="Web-{46F192B6-3BDE-4E35-9B44-2CC3C95FAD3F}" dt="2023-09-27T23:49:53.731" v="5" actId="1076"/>
          <ac:picMkLst>
            <pc:docMk/>
            <pc:sldMk cId="3208948955" sldId="707"/>
            <ac:picMk id="3" creationId="{87E813BB-969F-C569-C81F-22348401C88A}"/>
          </ac:picMkLst>
        </pc:picChg>
      </pc:sldChg>
      <pc:sldChg chg="addSp delSp modSp">
        <pc:chgData name="Улитин Иван" userId="42d996a27954101f" providerId="Windows Live" clId="Web-{46F192B6-3BDE-4E35-9B44-2CC3C95FAD3F}" dt="2023-09-27T23:57:44.403" v="181" actId="14100"/>
        <pc:sldMkLst>
          <pc:docMk/>
          <pc:sldMk cId="992476505" sldId="708"/>
        </pc:sldMkLst>
        <pc:spChg chg="add del mod">
          <ac:chgData name="Улитин Иван" userId="42d996a27954101f" providerId="Windows Live" clId="Web-{46F192B6-3BDE-4E35-9B44-2CC3C95FAD3F}" dt="2023-09-27T23:57:16.293" v="178"/>
          <ac:spMkLst>
            <pc:docMk/>
            <pc:sldMk cId="992476505" sldId="708"/>
            <ac:spMk id="3" creationId="{5BA4D26D-B874-DB0D-B4FB-427310ABDFA5}"/>
          </ac:spMkLst>
        </pc:spChg>
        <pc:spChg chg="add mod">
          <ac:chgData name="Улитин Иван" userId="42d996a27954101f" providerId="Windows Live" clId="Web-{46F192B6-3BDE-4E35-9B44-2CC3C95FAD3F}" dt="2023-09-27T23:57:44.403" v="181" actId="14100"/>
          <ac:spMkLst>
            <pc:docMk/>
            <pc:sldMk cId="992476505" sldId="708"/>
            <ac:spMk id="5" creationId="{EF3FE33D-B0B7-B362-35BE-B532199A0ECD}"/>
          </ac:spMkLst>
        </pc:spChg>
      </pc:sldChg>
    </pc:docChg>
  </pc:docChgLst>
  <pc:docChgLst>
    <pc:chgData name="Марина Барулина" userId="3f69187e786b41da" providerId="LiveId" clId="{AD988ED8-CC31-4212-BF9C-54A85EA921DE}"/>
    <pc:docChg chg="undo custSel addSld delSld modSld sldOrd">
      <pc:chgData name="Марина Барулина" userId="3f69187e786b41da" providerId="LiveId" clId="{AD988ED8-CC31-4212-BF9C-54A85EA921DE}" dt="2023-10-06T12:16:04.489" v="3300" actId="478"/>
      <pc:docMkLst>
        <pc:docMk/>
      </pc:docMkLst>
      <pc:sldChg chg="modSp mod">
        <pc:chgData name="Марина Барулина" userId="3f69187e786b41da" providerId="LiveId" clId="{AD988ED8-CC31-4212-BF9C-54A85EA921DE}" dt="2023-10-05T07:07:28.248" v="1" actId="20577"/>
        <pc:sldMkLst>
          <pc:docMk/>
          <pc:sldMk cId="1487700712" sldId="256"/>
        </pc:sldMkLst>
        <pc:spChg chg="mod">
          <ac:chgData name="Марина Барулина" userId="3f69187e786b41da" providerId="LiveId" clId="{AD988ED8-CC31-4212-BF9C-54A85EA921DE}" dt="2023-10-05T07:07:28.248" v="1" actId="20577"/>
          <ac:spMkLst>
            <pc:docMk/>
            <pc:sldMk cId="1487700712" sldId="256"/>
            <ac:spMk id="3" creationId="{48B6CF59-4E5B-494D-A2F7-97ADD01E6497}"/>
          </ac:spMkLst>
        </pc:spChg>
      </pc:sldChg>
      <pc:sldChg chg="modSp mod">
        <pc:chgData name="Марина Барулина" userId="3f69187e786b41da" providerId="LiveId" clId="{AD988ED8-CC31-4212-BF9C-54A85EA921DE}" dt="2023-10-05T07:28:47.921" v="82" actId="20577"/>
        <pc:sldMkLst>
          <pc:docMk/>
          <pc:sldMk cId="2054797733" sldId="263"/>
        </pc:sldMkLst>
        <pc:spChg chg="mod">
          <ac:chgData name="Марина Барулина" userId="3f69187e786b41da" providerId="LiveId" clId="{AD988ED8-CC31-4212-BF9C-54A85EA921DE}" dt="2023-10-05T07:28:47.921" v="82" actId="20577"/>
          <ac:spMkLst>
            <pc:docMk/>
            <pc:sldMk cId="2054797733" sldId="263"/>
            <ac:spMk id="2" creationId="{921633EB-7DCB-4DDC-80AF-C885A3EE1245}"/>
          </ac:spMkLst>
        </pc:spChg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3057704506" sldId="264"/>
        </pc:sldMkLst>
      </pc:sldChg>
      <pc:sldChg chg="del">
        <pc:chgData name="Марина Барулина" userId="3f69187e786b41da" providerId="LiveId" clId="{AD988ED8-CC31-4212-BF9C-54A85EA921DE}" dt="2023-10-05T09:55:08.018" v="692" actId="47"/>
        <pc:sldMkLst>
          <pc:docMk/>
          <pc:sldMk cId="2757674294" sldId="268"/>
        </pc:sldMkLst>
      </pc:sldChg>
      <pc:sldChg chg="addSp delSp modSp mod">
        <pc:chgData name="Марина Барулина" userId="3f69187e786b41da" providerId="LiveId" clId="{AD988ED8-CC31-4212-BF9C-54A85EA921DE}" dt="2023-10-06T12:16:04.489" v="3300" actId="478"/>
        <pc:sldMkLst>
          <pc:docMk/>
          <pc:sldMk cId="3198315474" sldId="269"/>
        </pc:sldMkLst>
        <pc:spChg chg="ord">
          <ac:chgData name="Марина Барулина" userId="3f69187e786b41da" providerId="LiveId" clId="{AD988ED8-CC31-4212-BF9C-54A85EA921DE}" dt="2023-10-05T07:11:27.424" v="7" actId="26606"/>
          <ac:spMkLst>
            <pc:docMk/>
            <pc:sldMk cId="3198315474" sldId="269"/>
            <ac:spMk id="2" creationId="{9EE5ECAB-C460-D8AA-F62D-1A416579EC2B}"/>
          </ac:spMkLst>
        </pc:spChg>
        <pc:spChg chg="del">
          <ac:chgData name="Марина Барулина" userId="3f69187e786b41da" providerId="LiveId" clId="{AD988ED8-CC31-4212-BF9C-54A85EA921DE}" dt="2023-10-05T07:11:27.424" v="7" actId="26606"/>
          <ac:spMkLst>
            <pc:docMk/>
            <pc:sldMk cId="3198315474" sldId="269"/>
            <ac:spMk id="26" creationId="{A078A52F-85EA-4C0B-962B-D9D9DD4DD78C}"/>
          </ac:spMkLst>
        </pc:spChg>
        <pc:spChg chg="del">
          <ac:chgData name="Марина Барулина" userId="3f69187e786b41da" providerId="LiveId" clId="{AD988ED8-CC31-4212-BF9C-54A85EA921DE}" dt="2023-10-05T07:11:27.424" v="7" actId="26606"/>
          <ac:spMkLst>
            <pc:docMk/>
            <pc:sldMk cId="3198315474" sldId="269"/>
            <ac:spMk id="28" creationId="{919797D5-5700-4683-B30A-5B4D56CB8270}"/>
          </ac:spMkLst>
        </pc:spChg>
        <pc:spChg chg="del">
          <ac:chgData name="Марина Барулина" userId="3f69187e786b41da" providerId="LiveId" clId="{AD988ED8-CC31-4212-BF9C-54A85EA921DE}" dt="2023-10-05T07:11:27.424" v="7" actId="26606"/>
          <ac:spMkLst>
            <pc:docMk/>
            <pc:sldMk cId="3198315474" sldId="269"/>
            <ac:spMk id="30" creationId="{4856A7B9-9801-42EC-A4C9-7E22A56EF53D}"/>
          </ac:spMkLst>
        </pc:spChg>
        <pc:spChg chg="del">
          <ac:chgData name="Марина Барулина" userId="3f69187e786b41da" providerId="LiveId" clId="{AD988ED8-CC31-4212-BF9C-54A85EA921DE}" dt="2023-10-05T07:11:27.424" v="7" actId="26606"/>
          <ac:spMkLst>
            <pc:docMk/>
            <pc:sldMk cId="3198315474" sldId="269"/>
            <ac:spMk id="32" creationId="{8AD54DB8-C150-4290-85D6-F5B0262BFEEF}"/>
          </ac:spMkLst>
        </pc:spChg>
        <pc:spChg chg="del">
          <ac:chgData name="Марина Барулина" userId="3f69187e786b41da" providerId="LiveId" clId="{AD988ED8-CC31-4212-BF9C-54A85EA921DE}" dt="2023-10-05T07:11:27.424" v="7" actId="26606"/>
          <ac:spMkLst>
            <pc:docMk/>
            <pc:sldMk cId="3198315474" sldId="269"/>
            <ac:spMk id="34" creationId="{202E9D7B-AC8A-4860-BD41-E04FC6559EDF}"/>
          </ac:spMkLst>
        </pc:spChg>
        <pc:spChg chg="del">
          <ac:chgData name="Марина Барулина" userId="3f69187e786b41da" providerId="LiveId" clId="{AD988ED8-CC31-4212-BF9C-54A85EA921DE}" dt="2023-10-05T07:11:27.424" v="7" actId="26606"/>
          <ac:spMkLst>
            <pc:docMk/>
            <pc:sldMk cId="3198315474" sldId="269"/>
            <ac:spMk id="36" creationId="{697B8C9C-91DF-4F8D-94A0-2C0C66030128}"/>
          </ac:spMkLst>
        </pc:spChg>
        <pc:spChg chg="del">
          <ac:chgData name="Марина Барулина" userId="3f69187e786b41da" providerId="LiveId" clId="{AD988ED8-CC31-4212-BF9C-54A85EA921DE}" dt="2023-10-05T07:11:27.424" v="7" actId="26606"/>
          <ac:spMkLst>
            <pc:docMk/>
            <pc:sldMk cId="3198315474" sldId="269"/>
            <ac:spMk id="38" creationId="{54D43BDD-ED29-4BE9-AEA1-6D0AE5A061D1}"/>
          </ac:spMkLst>
        </pc:spChg>
        <pc:spChg chg="add">
          <ac:chgData name="Марина Барулина" userId="3f69187e786b41da" providerId="LiveId" clId="{AD988ED8-CC31-4212-BF9C-54A85EA921DE}" dt="2023-10-05T07:11:27.424" v="7" actId="26606"/>
          <ac:spMkLst>
            <pc:docMk/>
            <pc:sldMk cId="3198315474" sldId="269"/>
            <ac:spMk id="48" creationId="{A078A52F-85EA-4C0B-962B-D9D9DD4DD78C}"/>
          </ac:spMkLst>
        </pc:spChg>
        <pc:spChg chg="add">
          <ac:chgData name="Марина Барулина" userId="3f69187e786b41da" providerId="LiveId" clId="{AD988ED8-CC31-4212-BF9C-54A85EA921DE}" dt="2023-10-05T07:11:27.424" v="7" actId="26606"/>
          <ac:spMkLst>
            <pc:docMk/>
            <pc:sldMk cId="3198315474" sldId="269"/>
            <ac:spMk id="50" creationId="{919797D5-5700-4683-B30A-5B4D56CB8270}"/>
          </ac:spMkLst>
        </pc:spChg>
        <pc:spChg chg="add">
          <ac:chgData name="Марина Барулина" userId="3f69187e786b41da" providerId="LiveId" clId="{AD988ED8-CC31-4212-BF9C-54A85EA921DE}" dt="2023-10-05T07:11:27.424" v="7" actId="26606"/>
          <ac:spMkLst>
            <pc:docMk/>
            <pc:sldMk cId="3198315474" sldId="269"/>
            <ac:spMk id="52" creationId="{4856A7B9-9801-42EC-A4C9-7E22A56EF53D}"/>
          </ac:spMkLst>
        </pc:spChg>
        <pc:spChg chg="add">
          <ac:chgData name="Марина Барулина" userId="3f69187e786b41da" providerId="LiveId" clId="{AD988ED8-CC31-4212-BF9C-54A85EA921DE}" dt="2023-10-05T07:11:27.424" v="7" actId="26606"/>
          <ac:spMkLst>
            <pc:docMk/>
            <pc:sldMk cId="3198315474" sldId="269"/>
            <ac:spMk id="54" creationId="{8AD54DB8-C150-4290-85D6-F5B0262BFEEF}"/>
          </ac:spMkLst>
        </pc:spChg>
        <pc:spChg chg="add">
          <ac:chgData name="Марина Барулина" userId="3f69187e786b41da" providerId="LiveId" clId="{AD988ED8-CC31-4212-BF9C-54A85EA921DE}" dt="2023-10-05T07:11:27.424" v="7" actId="26606"/>
          <ac:spMkLst>
            <pc:docMk/>
            <pc:sldMk cId="3198315474" sldId="269"/>
            <ac:spMk id="56" creationId="{202E9D7B-AC8A-4860-BD41-E04FC6559EDF}"/>
          </ac:spMkLst>
        </pc:spChg>
        <pc:spChg chg="add">
          <ac:chgData name="Марина Барулина" userId="3f69187e786b41da" providerId="LiveId" clId="{AD988ED8-CC31-4212-BF9C-54A85EA921DE}" dt="2023-10-05T07:11:27.424" v="7" actId="26606"/>
          <ac:spMkLst>
            <pc:docMk/>
            <pc:sldMk cId="3198315474" sldId="269"/>
            <ac:spMk id="58" creationId="{697B8C9C-91DF-4F8D-94A0-2C0C66030128}"/>
          </ac:spMkLst>
        </pc:spChg>
        <pc:spChg chg="add">
          <ac:chgData name="Марина Барулина" userId="3f69187e786b41da" providerId="LiveId" clId="{AD988ED8-CC31-4212-BF9C-54A85EA921DE}" dt="2023-10-05T07:11:27.424" v="7" actId="26606"/>
          <ac:spMkLst>
            <pc:docMk/>
            <pc:sldMk cId="3198315474" sldId="269"/>
            <ac:spMk id="60" creationId="{54D43BDD-ED29-4BE9-AEA1-6D0AE5A061D1}"/>
          </ac:spMkLst>
        </pc:spChg>
        <pc:grpChg chg="del">
          <ac:chgData name="Марина Барулина" userId="3f69187e786b41da" providerId="LiveId" clId="{AD988ED8-CC31-4212-BF9C-54A85EA921DE}" dt="2023-10-05T07:11:27.424" v="7" actId="26606"/>
          <ac:grpSpMkLst>
            <pc:docMk/>
            <pc:sldMk cId="3198315474" sldId="269"/>
            <ac:grpSpMk id="40" creationId="{D87A5CD2-E3CD-4870-957C-173AD2C8735C}"/>
          </ac:grpSpMkLst>
        </pc:grpChg>
        <pc:grpChg chg="add">
          <ac:chgData name="Марина Барулина" userId="3f69187e786b41da" providerId="LiveId" clId="{AD988ED8-CC31-4212-BF9C-54A85EA921DE}" dt="2023-10-05T07:11:27.424" v="7" actId="26606"/>
          <ac:grpSpMkLst>
            <pc:docMk/>
            <pc:sldMk cId="3198315474" sldId="269"/>
            <ac:grpSpMk id="62" creationId="{D87A5CD2-E3CD-4870-957C-173AD2C8735C}"/>
          </ac:grpSpMkLst>
        </pc:grpChg>
        <pc:picChg chg="add del mod">
          <ac:chgData name="Марина Барулина" userId="3f69187e786b41da" providerId="LiveId" clId="{AD988ED8-CC31-4212-BF9C-54A85EA921DE}" dt="2023-10-06T12:16:04.489" v="3300" actId="478"/>
          <ac:picMkLst>
            <pc:docMk/>
            <pc:sldMk cId="3198315474" sldId="269"/>
            <ac:picMk id="4" creationId="{4F86A205-4EF1-228A-2205-9C84B6024BB0}"/>
          </ac:picMkLst>
        </pc:picChg>
      </pc:sldChg>
      <pc:sldChg chg="modSp add mod setBg">
        <pc:chgData name="Марина Барулина" userId="3f69187e786b41da" providerId="LiveId" clId="{AD988ED8-CC31-4212-BF9C-54A85EA921DE}" dt="2023-10-05T10:03:13.598" v="775" actId="207"/>
        <pc:sldMkLst>
          <pc:docMk/>
          <pc:sldMk cId="522321800" sldId="306"/>
        </pc:sldMkLst>
        <pc:spChg chg="mod">
          <ac:chgData name="Марина Барулина" userId="3f69187e786b41da" providerId="LiveId" clId="{AD988ED8-CC31-4212-BF9C-54A85EA921DE}" dt="2023-10-05T09:59:41.892" v="735" actId="1076"/>
          <ac:spMkLst>
            <pc:docMk/>
            <pc:sldMk cId="522321800" sldId="306"/>
            <ac:spMk id="9" creationId="{00000000-0000-0000-0000-000000000000}"/>
          </ac:spMkLst>
        </pc:spChg>
        <pc:spChg chg="mod">
          <ac:chgData name="Марина Барулина" userId="3f69187e786b41da" providerId="LiveId" clId="{AD988ED8-CC31-4212-BF9C-54A85EA921DE}" dt="2023-10-05T10:03:13.598" v="775" actId="207"/>
          <ac:spMkLst>
            <pc:docMk/>
            <pc:sldMk cId="522321800" sldId="306"/>
            <ac:spMk id="11" creationId="{5790F6ED-CE84-40D3-8552-8D4C47A36305}"/>
          </ac:spMkLst>
        </pc:spChg>
      </pc:sldChg>
      <pc:sldChg chg="modSp add mod">
        <pc:chgData name="Марина Барулина" userId="3f69187e786b41da" providerId="LiveId" clId="{AD988ED8-CC31-4212-BF9C-54A85EA921DE}" dt="2023-10-05T10:03:09.482" v="774" actId="1076"/>
        <pc:sldMkLst>
          <pc:docMk/>
          <pc:sldMk cId="552102557" sldId="308"/>
        </pc:sldMkLst>
        <pc:spChg chg="mod">
          <ac:chgData name="Марина Барулина" userId="3f69187e786b41da" providerId="LiveId" clId="{AD988ED8-CC31-4212-BF9C-54A85EA921DE}" dt="2023-10-05T10:03:09.482" v="774" actId="1076"/>
          <ac:spMkLst>
            <pc:docMk/>
            <pc:sldMk cId="552102557" sldId="308"/>
            <ac:spMk id="11" creationId="{D01B46CD-97B1-4921-B859-F1E52040C208}"/>
          </ac:spMkLst>
        </pc:spChg>
      </pc:sldChg>
      <pc:sldChg chg="modSp add mod">
        <pc:chgData name="Марина Барулина" userId="3f69187e786b41da" providerId="LiveId" clId="{AD988ED8-CC31-4212-BF9C-54A85EA921DE}" dt="2023-10-05T10:03:20.896" v="776" actId="207"/>
        <pc:sldMkLst>
          <pc:docMk/>
          <pc:sldMk cId="1000626676" sldId="310"/>
        </pc:sldMkLst>
        <pc:spChg chg="mod">
          <ac:chgData name="Марина Барулина" userId="3f69187e786b41da" providerId="LiveId" clId="{AD988ED8-CC31-4212-BF9C-54A85EA921DE}" dt="2023-10-05T10:03:20.896" v="776" actId="207"/>
          <ac:spMkLst>
            <pc:docMk/>
            <pc:sldMk cId="1000626676" sldId="310"/>
            <ac:spMk id="11" creationId="{B5E53A5A-2323-409A-BE7C-C38FB36975EB}"/>
          </ac:spMkLst>
        </pc:spChg>
      </pc:sldChg>
      <pc:sldChg chg="modSp add mod">
        <pc:chgData name="Марина Барулина" userId="3f69187e786b41da" providerId="LiveId" clId="{AD988ED8-CC31-4212-BF9C-54A85EA921DE}" dt="2023-10-05T10:03:37.622" v="778" actId="1076"/>
        <pc:sldMkLst>
          <pc:docMk/>
          <pc:sldMk cId="4083947075" sldId="312"/>
        </pc:sldMkLst>
        <pc:spChg chg="mod">
          <ac:chgData name="Марина Барулина" userId="3f69187e786b41da" providerId="LiveId" clId="{AD988ED8-CC31-4212-BF9C-54A85EA921DE}" dt="2023-10-05T10:03:37.622" v="778" actId="1076"/>
          <ac:spMkLst>
            <pc:docMk/>
            <pc:sldMk cId="4083947075" sldId="312"/>
            <ac:spMk id="11" creationId="{A6EBD3BA-47B8-4F76-8D85-F1739A39104F}"/>
          </ac:spMkLst>
        </pc:spChg>
      </pc:sldChg>
      <pc:sldChg chg="modSp add mod">
        <pc:chgData name="Марина Барулина" userId="3f69187e786b41da" providerId="LiveId" clId="{AD988ED8-CC31-4212-BF9C-54A85EA921DE}" dt="2023-10-05T10:05:05.670" v="782" actId="20577"/>
        <pc:sldMkLst>
          <pc:docMk/>
          <pc:sldMk cId="50384479" sldId="314"/>
        </pc:sldMkLst>
        <pc:spChg chg="mod">
          <ac:chgData name="Марина Барулина" userId="3f69187e786b41da" providerId="LiveId" clId="{AD988ED8-CC31-4212-BF9C-54A85EA921DE}" dt="2023-10-05T10:05:05.670" v="782" actId="20577"/>
          <ac:spMkLst>
            <pc:docMk/>
            <pc:sldMk cId="50384479" sldId="314"/>
            <ac:spMk id="2" creationId="{00000000-0000-0000-0000-000000000000}"/>
          </ac:spMkLst>
        </pc:spChg>
        <pc:spChg chg="mod">
          <ac:chgData name="Марина Барулина" userId="3f69187e786b41da" providerId="LiveId" clId="{AD988ED8-CC31-4212-BF9C-54A85EA921DE}" dt="2023-10-05T10:03:50.654" v="780" actId="1076"/>
          <ac:spMkLst>
            <pc:docMk/>
            <pc:sldMk cId="50384479" sldId="314"/>
            <ac:spMk id="13" creationId="{E906FB8C-F7E6-4A0E-AC94-142F84CA871A}"/>
          </ac:spMkLst>
        </pc:spChg>
      </pc:sldChg>
      <pc:sldChg chg="modSp add mod">
        <pc:chgData name="Марина Барулина" userId="3f69187e786b41da" providerId="LiveId" clId="{AD988ED8-CC31-4212-BF9C-54A85EA921DE}" dt="2023-10-05T10:03:58.006" v="781" actId="207"/>
        <pc:sldMkLst>
          <pc:docMk/>
          <pc:sldMk cId="4046221376" sldId="316"/>
        </pc:sldMkLst>
        <pc:spChg chg="mod">
          <ac:chgData name="Марина Барулина" userId="3f69187e786b41da" providerId="LiveId" clId="{AD988ED8-CC31-4212-BF9C-54A85EA921DE}" dt="2023-10-05T10:03:58.006" v="781" actId="207"/>
          <ac:spMkLst>
            <pc:docMk/>
            <pc:sldMk cId="4046221376" sldId="316"/>
            <ac:spMk id="11" creationId="{EF4BDD5B-9105-44EB-9535-E5545CCD17AE}"/>
          </ac:spMkLst>
        </pc:spChg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3381502876" sldId="667"/>
        </pc:sldMkLst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3103307764" sldId="669"/>
        </pc:sldMkLst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1147431245" sldId="670"/>
        </pc:sldMkLst>
      </pc:sldChg>
      <pc:sldChg chg="addSp delSp modSp add del mod">
        <pc:chgData name="Марина Барулина" userId="3f69187e786b41da" providerId="LiveId" clId="{AD988ED8-CC31-4212-BF9C-54A85EA921DE}" dt="2023-10-05T07:35:55.862" v="174" actId="47"/>
        <pc:sldMkLst>
          <pc:docMk/>
          <pc:sldMk cId="2462253441" sldId="672"/>
        </pc:sldMkLst>
        <pc:spChg chg="add mod">
          <ac:chgData name="Марина Барулина" userId="3f69187e786b41da" providerId="LiveId" clId="{AD988ED8-CC31-4212-BF9C-54A85EA921DE}" dt="2023-10-05T07:32:44.335" v="116" actId="478"/>
          <ac:spMkLst>
            <pc:docMk/>
            <pc:sldMk cId="2462253441" sldId="672"/>
            <ac:spMk id="3" creationId="{0BD040D8-6649-65AD-34C4-8680DB4FB342}"/>
          </ac:spMkLst>
        </pc:spChg>
        <pc:spChg chg="del">
          <ac:chgData name="Марина Барулина" userId="3f69187e786b41da" providerId="LiveId" clId="{AD988ED8-CC31-4212-BF9C-54A85EA921DE}" dt="2023-10-05T07:32:44.335" v="116" actId="478"/>
          <ac:spMkLst>
            <pc:docMk/>
            <pc:sldMk cId="2462253441" sldId="672"/>
            <ac:spMk id="6" creationId="{D5212C75-A8C3-4AB9-A396-2035998902DF}"/>
          </ac:spMkLst>
        </pc:spChg>
      </pc:sldChg>
      <pc:sldChg chg="addSp delSp modSp add mod">
        <pc:chgData name="Марина Барулина" userId="3f69187e786b41da" providerId="LiveId" clId="{AD988ED8-CC31-4212-BF9C-54A85EA921DE}" dt="2023-10-05T10:02:15.576" v="771" actId="179"/>
        <pc:sldMkLst>
          <pc:docMk/>
          <pc:sldMk cId="260754028" sldId="675"/>
        </pc:sldMkLst>
        <pc:spChg chg="add del mod">
          <ac:chgData name="Марина Барулина" userId="3f69187e786b41da" providerId="LiveId" clId="{AD988ED8-CC31-4212-BF9C-54A85EA921DE}" dt="2023-10-05T09:59:24.818" v="733" actId="478"/>
          <ac:spMkLst>
            <pc:docMk/>
            <pc:sldMk cId="260754028" sldId="675"/>
            <ac:spMk id="3" creationId="{35413116-7787-98FD-543D-E74EC2CEEDBF}"/>
          </ac:spMkLst>
        </pc:spChg>
        <pc:spChg chg="del">
          <ac:chgData name="Марина Барулина" userId="3f69187e786b41da" providerId="LiveId" clId="{AD988ED8-CC31-4212-BF9C-54A85EA921DE}" dt="2023-10-05T09:59:23.650" v="732" actId="478"/>
          <ac:spMkLst>
            <pc:docMk/>
            <pc:sldMk cId="260754028" sldId="675"/>
            <ac:spMk id="6" creationId="{D5212C75-A8C3-4AB9-A396-2035998902DF}"/>
          </ac:spMkLst>
        </pc:spChg>
        <pc:spChg chg="mod ord">
          <ac:chgData name="Марина Барулина" userId="3f69187e786b41da" providerId="LiveId" clId="{AD988ED8-CC31-4212-BF9C-54A85EA921DE}" dt="2023-10-05T10:02:15.576" v="771" actId="179"/>
          <ac:spMkLst>
            <pc:docMk/>
            <pc:sldMk cId="260754028" sldId="675"/>
            <ac:spMk id="7" creationId="{693145FD-50E2-4320-A3DC-C137F6ECE74E}"/>
          </ac:spMkLst>
        </pc:spChg>
      </pc:sldChg>
      <pc:sldChg chg="addSp delSp modSp add mod">
        <pc:chgData name="Марина Барулина" userId="3f69187e786b41da" providerId="LiveId" clId="{AD988ED8-CC31-4212-BF9C-54A85EA921DE}" dt="2023-10-05T09:59:19.325" v="731" actId="478"/>
        <pc:sldMkLst>
          <pc:docMk/>
          <pc:sldMk cId="472944978" sldId="681"/>
        </pc:sldMkLst>
        <pc:spChg chg="del">
          <ac:chgData name="Марина Барулина" userId="3f69187e786b41da" providerId="LiveId" clId="{AD988ED8-CC31-4212-BF9C-54A85EA921DE}" dt="2023-10-05T09:59:16.598" v="730" actId="478"/>
          <ac:spMkLst>
            <pc:docMk/>
            <pc:sldMk cId="472944978" sldId="681"/>
            <ac:spMk id="6" creationId="{D5212C75-A8C3-4AB9-A396-2035998902DF}"/>
          </ac:spMkLst>
        </pc:spChg>
        <pc:spChg chg="add del mod">
          <ac:chgData name="Марина Барулина" userId="3f69187e786b41da" providerId="LiveId" clId="{AD988ED8-CC31-4212-BF9C-54A85EA921DE}" dt="2023-10-05T09:59:19.325" v="731" actId="478"/>
          <ac:spMkLst>
            <pc:docMk/>
            <pc:sldMk cId="472944978" sldId="681"/>
            <ac:spMk id="9" creationId="{0A8D149E-F9E6-51C1-0A3B-81F677276213}"/>
          </ac:spMkLst>
        </pc:spChg>
      </pc:sldChg>
      <pc:sldChg chg="modSp">
        <pc:chgData name="Марина Барулина" userId="3f69187e786b41da" providerId="LiveId" clId="{AD988ED8-CC31-4212-BF9C-54A85EA921DE}" dt="2023-10-05T16:26:39.228" v="3070" actId="20577"/>
        <pc:sldMkLst>
          <pc:docMk/>
          <pc:sldMk cId="2627972762" sldId="685"/>
        </pc:sldMkLst>
        <pc:graphicFrameChg chg="mod">
          <ac:chgData name="Марина Барулина" userId="3f69187e786b41da" providerId="LiveId" clId="{AD988ED8-CC31-4212-BF9C-54A85EA921DE}" dt="2023-10-05T16:26:39.228" v="3070" actId="20577"/>
          <ac:graphicFrameMkLst>
            <pc:docMk/>
            <pc:sldMk cId="2627972762" sldId="685"/>
            <ac:graphicFrameMk id="83" creationId="{1F25C26E-1E27-CDFF-0C90-2B59EE9314E3}"/>
          </ac:graphicFrameMkLst>
        </pc:graphicFrameChg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2313377881" sldId="686"/>
        </pc:sldMkLst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2465102168" sldId="687"/>
        </pc:sldMkLst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114323360" sldId="688"/>
        </pc:sldMkLst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4290996965" sldId="689"/>
        </pc:sldMkLst>
      </pc:sldChg>
      <pc:sldChg chg="del">
        <pc:chgData name="Марина Барулина" userId="3f69187e786b41da" providerId="LiveId" clId="{AD988ED8-CC31-4212-BF9C-54A85EA921DE}" dt="2023-10-05T09:55:08.018" v="692" actId="47"/>
        <pc:sldMkLst>
          <pc:docMk/>
          <pc:sldMk cId="2334639164" sldId="691"/>
        </pc:sldMkLst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269798252" sldId="692"/>
        </pc:sldMkLst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132911054" sldId="693"/>
        </pc:sldMkLst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3135530266" sldId="694"/>
        </pc:sldMkLst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2485854057" sldId="696"/>
        </pc:sldMkLst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275648649" sldId="697"/>
        </pc:sldMkLst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3466368691" sldId="698"/>
        </pc:sldMkLst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366534114" sldId="700"/>
        </pc:sldMkLst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2311086234" sldId="701"/>
        </pc:sldMkLst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1033285445" sldId="702"/>
        </pc:sldMkLst>
      </pc:sldChg>
      <pc:sldChg chg="del">
        <pc:chgData name="Марина Барулина" userId="3f69187e786b41da" providerId="LiveId" clId="{AD988ED8-CC31-4212-BF9C-54A85EA921DE}" dt="2023-10-05T09:55:08.018" v="692" actId="47"/>
        <pc:sldMkLst>
          <pc:docMk/>
          <pc:sldMk cId="3945379292" sldId="703"/>
        </pc:sldMkLst>
      </pc:sldChg>
      <pc:sldChg chg="del">
        <pc:chgData name="Марина Барулина" userId="3f69187e786b41da" providerId="LiveId" clId="{AD988ED8-CC31-4212-BF9C-54A85EA921DE}" dt="2023-10-05T09:55:08.018" v="692" actId="47"/>
        <pc:sldMkLst>
          <pc:docMk/>
          <pc:sldMk cId="3457627927" sldId="704"/>
        </pc:sldMkLst>
      </pc:sldChg>
      <pc:sldChg chg="del">
        <pc:chgData name="Марина Барулина" userId="3f69187e786b41da" providerId="LiveId" clId="{AD988ED8-CC31-4212-BF9C-54A85EA921DE}" dt="2023-10-05T09:55:08.018" v="692" actId="47"/>
        <pc:sldMkLst>
          <pc:docMk/>
          <pc:sldMk cId="3061206645" sldId="705"/>
        </pc:sldMkLst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965681380" sldId="706"/>
        </pc:sldMkLst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3208948955" sldId="707"/>
        </pc:sldMkLst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992476505" sldId="708"/>
        </pc:sldMkLst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1090046331" sldId="709"/>
        </pc:sldMkLst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1440883664" sldId="710"/>
        </pc:sldMkLst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2468570417" sldId="711"/>
        </pc:sldMkLst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1176520094" sldId="713"/>
        </pc:sldMkLst>
      </pc:sldChg>
      <pc:sldChg chg="modSp mod">
        <pc:chgData name="Марина Барулина" userId="3f69187e786b41da" providerId="LiveId" clId="{AD988ED8-CC31-4212-BF9C-54A85EA921DE}" dt="2023-10-05T16:22:30.912" v="2859" actId="20577"/>
        <pc:sldMkLst>
          <pc:docMk/>
          <pc:sldMk cId="58397322" sldId="714"/>
        </pc:sldMkLst>
        <pc:spChg chg="mod">
          <ac:chgData name="Марина Барулина" userId="3f69187e786b41da" providerId="LiveId" clId="{AD988ED8-CC31-4212-BF9C-54A85EA921DE}" dt="2023-10-05T16:22:30.912" v="2859" actId="20577"/>
          <ac:spMkLst>
            <pc:docMk/>
            <pc:sldMk cId="58397322" sldId="714"/>
            <ac:spMk id="2" creationId="{921633EB-7DCB-4DDC-80AF-C885A3EE1245}"/>
          </ac:spMkLst>
        </pc:spChg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3315775313" sldId="715"/>
        </pc:sldMkLst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838666612" sldId="716"/>
        </pc:sldMkLst>
      </pc:sldChg>
      <pc:sldChg chg="del">
        <pc:chgData name="Марина Барулина" userId="3f69187e786b41da" providerId="LiveId" clId="{AD988ED8-CC31-4212-BF9C-54A85EA921DE}" dt="2023-10-05T09:55:08.018" v="692" actId="47"/>
        <pc:sldMkLst>
          <pc:docMk/>
          <pc:sldMk cId="885181085" sldId="717"/>
        </pc:sldMkLst>
      </pc:sldChg>
      <pc:sldChg chg="del">
        <pc:chgData name="Марина Барулина" userId="3f69187e786b41da" providerId="LiveId" clId="{AD988ED8-CC31-4212-BF9C-54A85EA921DE}" dt="2023-10-05T09:55:08.018" v="692" actId="47"/>
        <pc:sldMkLst>
          <pc:docMk/>
          <pc:sldMk cId="2035515676" sldId="718"/>
        </pc:sldMkLst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2035228189" sldId="719"/>
        </pc:sldMkLst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2717180863" sldId="720"/>
        </pc:sldMkLst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3412308192" sldId="721"/>
        </pc:sldMkLst>
      </pc:sldChg>
      <pc:sldChg chg="del">
        <pc:chgData name="Марина Барулина" userId="3f69187e786b41da" providerId="LiveId" clId="{AD988ED8-CC31-4212-BF9C-54A85EA921DE}" dt="2023-10-05T09:55:27.672" v="693" actId="47"/>
        <pc:sldMkLst>
          <pc:docMk/>
          <pc:sldMk cId="4232177840" sldId="722"/>
        </pc:sldMkLst>
      </pc:sldChg>
      <pc:sldChg chg="modSp add mod ord">
        <pc:chgData name="Марина Барулина" userId="3f69187e786b41da" providerId="LiveId" clId="{AD988ED8-CC31-4212-BF9C-54A85EA921DE}" dt="2023-10-05T07:32:37.258" v="115" actId="20577"/>
        <pc:sldMkLst>
          <pc:docMk/>
          <pc:sldMk cId="2242435006" sldId="723"/>
        </pc:sldMkLst>
        <pc:spChg chg="mod">
          <ac:chgData name="Марина Барулина" userId="3f69187e786b41da" providerId="LiveId" clId="{AD988ED8-CC31-4212-BF9C-54A85EA921DE}" dt="2023-10-05T07:32:37.258" v="115" actId="20577"/>
          <ac:spMkLst>
            <pc:docMk/>
            <pc:sldMk cId="2242435006" sldId="723"/>
            <ac:spMk id="2" creationId="{921633EB-7DCB-4DDC-80AF-C885A3EE1245}"/>
          </ac:spMkLst>
        </pc:spChg>
      </pc:sldChg>
      <pc:sldChg chg="addSp delSp modSp new mod">
        <pc:chgData name="Марина Барулина" userId="3f69187e786b41da" providerId="LiveId" clId="{AD988ED8-CC31-4212-BF9C-54A85EA921DE}" dt="2023-10-05T17:00:14.272" v="3109" actId="1076"/>
        <pc:sldMkLst>
          <pc:docMk/>
          <pc:sldMk cId="364705072" sldId="724"/>
        </pc:sldMkLst>
        <pc:spChg chg="mod">
          <ac:chgData name="Марина Барулина" userId="3f69187e786b41da" providerId="LiveId" clId="{AD988ED8-CC31-4212-BF9C-54A85EA921DE}" dt="2023-10-05T09:04:59.542" v="286" actId="20577"/>
          <ac:spMkLst>
            <pc:docMk/>
            <pc:sldMk cId="364705072" sldId="724"/>
            <ac:spMk id="2" creationId="{049DB411-DF5F-BFD1-17C1-780C21C93D42}"/>
          </ac:spMkLst>
        </pc:spChg>
        <pc:spChg chg="del">
          <ac:chgData name="Марина Барулина" userId="3f69187e786b41da" providerId="LiveId" clId="{AD988ED8-CC31-4212-BF9C-54A85EA921DE}" dt="2023-10-05T07:33:06.538" v="121" actId="478"/>
          <ac:spMkLst>
            <pc:docMk/>
            <pc:sldMk cId="364705072" sldId="724"/>
            <ac:spMk id="3" creationId="{421A8D58-E64E-37D4-1418-C9DF740A14FD}"/>
          </ac:spMkLst>
        </pc:spChg>
        <pc:spChg chg="del mod">
          <ac:chgData name="Марина Барулина" userId="3f69187e786b41da" providerId="LiveId" clId="{AD988ED8-CC31-4212-BF9C-54A85EA921DE}" dt="2023-10-05T16:59:10.440" v="3099" actId="478"/>
          <ac:spMkLst>
            <pc:docMk/>
            <pc:sldMk cId="364705072" sldId="724"/>
            <ac:spMk id="4" creationId="{3AE5FFAB-B713-EE19-6345-236B6B9DC98C}"/>
          </ac:spMkLst>
        </pc:spChg>
        <pc:spChg chg="add del mod">
          <ac:chgData name="Марина Барулина" userId="3f69187e786b41da" providerId="LiveId" clId="{AD988ED8-CC31-4212-BF9C-54A85EA921DE}" dt="2023-10-05T16:59:12.933" v="3100" actId="478"/>
          <ac:spMkLst>
            <pc:docMk/>
            <pc:sldMk cId="364705072" sldId="724"/>
            <ac:spMk id="6" creationId="{1FD55F08-D3C1-F9BC-D719-9457B43A6358}"/>
          </ac:spMkLst>
        </pc:spChg>
        <pc:picChg chg="add mod">
          <ac:chgData name="Марина Барулина" userId="3f69187e786b41da" providerId="LiveId" clId="{AD988ED8-CC31-4212-BF9C-54A85EA921DE}" dt="2023-10-05T07:33:10.735" v="123" actId="1076"/>
          <ac:picMkLst>
            <pc:docMk/>
            <pc:sldMk cId="364705072" sldId="724"/>
            <ac:picMk id="5" creationId="{08B23BCE-273F-5DB8-C9C8-B69AEFD93ACA}"/>
          </ac:picMkLst>
        </pc:picChg>
        <pc:picChg chg="add mod">
          <ac:chgData name="Марина Барулина" userId="3f69187e786b41da" providerId="LiveId" clId="{AD988ED8-CC31-4212-BF9C-54A85EA921DE}" dt="2023-10-05T16:59:34.396" v="3103" actId="1076"/>
          <ac:picMkLst>
            <pc:docMk/>
            <pc:sldMk cId="364705072" sldId="724"/>
            <ac:picMk id="8" creationId="{E2C1EFB0-3E8A-2E41-A0F6-792117819D4C}"/>
          </ac:picMkLst>
        </pc:picChg>
        <pc:picChg chg="add mod">
          <ac:chgData name="Марина Барулина" userId="3f69187e786b41da" providerId="LiveId" clId="{AD988ED8-CC31-4212-BF9C-54A85EA921DE}" dt="2023-10-05T17:00:14.272" v="3109" actId="1076"/>
          <ac:picMkLst>
            <pc:docMk/>
            <pc:sldMk cId="364705072" sldId="724"/>
            <ac:picMk id="10" creationId="{7648C8DF-538A-F086-BB74-076F90516631}"/>
          </ac:picMkLst>
        </pc:picChg>
      </pc:sldChg>
      <pc:sldChg chg="addSp delSp modSp new mod">
        <pc:chgData name="Марина Барулина" userId="3f69187e786b41da" providerId="LiveId" clId="{AD988ED8-CC31-4212-BF9C-54A85EA921DE}" dt="2023-10-05T16:50:14.323" v="3084" actId="14100"/>
        <pc:sldMkLst>
          <pc:docMk/>
          <pc:sldMk cId="1900288776" sldId="725"/>
        </pc:sldMkLst>
        <pc:spChg chg="mod">
          <ac:chgData name="Марина Барулина" userId="3f69187e786b41da" providerId="LiveId" clId="{AD988ED8-CC31-4212-BF9C-54A85EA921DE}" dt="2023-10-05T07:33:38.825" v="149" actId="20577"/>
          <ac:spMkLst>
            <pc:docMk/>
            <pc:sldMk cId="1900288776" sldId="725"/>
            <ac:spMk id="2" creationId="{E95F0E24-1DF9-CC89-5D62-7DB6C63B76DF}"/>
          </ac:spMkLst>
        </pc:spChg>
        <pc:spChg chg="del">
          <ac:chgData name="Марина Барулина" userId="3f69187e786b41da" providerId="LiveId" clId="{AD988ED8-CC31-4212-BF9C-54A85EA921DE}" dt="2023-10-05T07:33:48.212" v="150"/>
          <ac:spMkLst>
            <pc:docMk/>
            <pc:sldMk cId="1900288776" sldId="725"/>
            <ac:spMk id="3" creationId="{9B4706E6-42C2-B544-716A-2891EAC5ACFB}"/>
          </ac:spMkLst>
        </pc:spChg>
        <pc:spChg chg="del mod">
          <ac:chgData name="Марина Барулина" userId="3f69187e786b41da" providerId="LiveId" clId="{AD988ED8-CC31-4212-BF9C-54A85EA921DE}" dt="2023-10-05T16:48:35.293" v="3072" actId="478"/>
          <ac:spMkLst>
            <pc:docMk/>
            <pc:sldMk cId="1900288776" sldId="725"/>
            <ac:spMk id="4" creationId="{7062BC6E-5792-34EC-A4EC-6E6F7BB5FDF5}"/>
          </ac:spMkLst>
        </pc:spChg>
        <pc:spChg chg="add del mod">
          <ac:chgData name="Марина Барулина" userId="3f69187e786b41da" providerId="LiveId" clId="{AD988ED8-CC31-4212-BF9C-54A85EA921DE}" dt="2023-10-05T16:49:20.043" v="3077" actId="478"/>
          <ac:spMkLst>
            <pc:docMk/>
            <pc:sldMk cId="1900288776" sldId="725"/>
            <ac:spMk id="6" creationId="{441A5875-AE9B-2079-A2E7-E7313841672C}"/>
          </ac:spMkLst>
        </pc:spChg>
        <pc:picChg chg="add mod">
          <ac:chgData name="Марина Барулина" userId="3f69187e786b41da" providerId="LiveId" clId="{AD988ED8-CC31-4212-BF9C-54A85EA921DE}" dt="2023-10-05T16:49:37.345" v="3080" actId="1076"/>
          <ac:picMkLst>
            <pc:docMk/>
            <pc:sldMk cId="1900288776" sldId="725"/>
            <ac:picMk id="5" creationId="{FA15E4B3-B71C-D384-D796-AC80EBE7203B}"/>
          </ac:picMkLst>
        </pc:picChg>
        <pc:picChg chg="add mod">
          <ac:chgData name="Марина Барулина" userId="3f69187e786b41da" providerId="LiveId" clId="{AD988ED8-CC31-4212-BF9C-54A85EA921DE}" dt="2023-10-05T16:49:25.884" v="3079" actId="1076"/>
          <ac:picMkLst>
            <pc:docMk/>
            <pc:sldMk cId="1900288776" sldId="725"/>
            <ac:picMk id="8" creationId="{3D51F157-BD62-FC26-CEAF-7F86EC64F04C}"/>
          </ac:picMkLst>
        </pc:picChg>
        <pc:picChg chg="add mod">
          <ac:chgData name="Марина Барулина" userId="3f69187e786b41da" providerId="LiveId" clId="{AD988ED8-CC31-4212-BF9C-54A85EA921DE}" dt="2023-10-05T16:50:14.323" v="3084" actId="14100"/>
          <ac:picMkLst>
            <pc:docMk/>
            <pc:sldMk cId="1900288776" sldId="725"/>
            <ac:picMk id="10" creationId="{F89D4406-C024-3BE8-E909-A22E265DD634}"/>
          </ac:picMkLst>
        </pc:picChg>
      </pc:sldChg>
      <pc:sldChg chg="addSp delSp modSp add mod">
        <pc:chgData name="Марина Барулина" userId="3f69187e786b41da" providerId="LiveId" clId="{AD988ED8-CC31-4212-BF9C-54A85EA921DE}" dt="2023-10-05T18:25:57.726" v="3125" actId="21"/>
        <pc:sldMkLst>
          <pc:docMk/>
          <pc:sldMk cId="830743590" sldId="726"/>
        </pc:sldMkLst>
        <pc:spChg chg="mod">
          <ac:chgData name="Марина Барулина" userId="3f69187e786b41da" providerId="LiveId" clId="{AD988ED8-CC31-4212-BF9C-54A85EA921DE}" dt="2023-10-05T07:34:25.771" v="155"/>
          <ac:spMkLst>
            <pc:docMk/>
            <pc:sldMk cId="830743590" sldId="726"/>
            <ac:spMk id="2" creationId="{E95F0E24-1DF9-CC89-5D62-7DB6C63B76DF}"/>
          </ac:spMkLst>
        </pc:spChg>
        <pc:spChg chg="del">
          <ac:chgData name="Марина Барулина" userId="3f69187e786b41da" providerId="LiveId" clId="{AD988ED8-CC31-4212-BF9C-54A85EA921DE}" dt="2023-10-05T17:02:39.841" v="3121" actId="478"/>
          <ac:spMkLst>
            <pc:docMk/>
            <pc:sldMk cId="830743590" sldId="726"/>
            <ac:spMk id="4" creationId="{7062BC6E-5792-34EC-A4EC-6E6F7BB5FDF5}"/>
          </ac:spMkLst>
        </pc:spChg>
        <pc:spChg chg="add mod">
          <ac:chgData name="Марина Барулина" userId="3f69187e786b41da" providerId="LiveId" clId="{AD988ED8-CC31-4212-BF9C-54A85EA921DE}" dt="2023-10-05T17:02:32.507" v="3119" actId="20577"/>
          <ac:spMkLst>
            <pc:docMk/>
            <pc:sldMk cId="830743590" sldId="726"/>
            <ac:spMk id="5" creationId="{3DE03EC9-693B-1622-2361-6B7472D36648}"/>
          </ac:spMkLst>
        </pc:spChg>
        <pc:spChg chg="add del mod">
          <ac:chgData name="Марина Барулина" userId="3f69187e786b41da" providerId="LiveId" clId="{AD988ED8-CC31-4212-BF9C-54A85EA921DE}" dt="2023-10-05T07:34:34.936" v="158" actId="478"/>
          <ac:spMkLst>
            <pc:docMk/>
            <pc:sldMk cId="830743590" sldId="726"/>
            <ac:spMk id="6" creationId="{EA18DA99-8ABB-DEC5-CCA6-FE2BDDA92D2B}"/>
          </ac:spMkLst>
        </pc:spChg>
        <pc:spChg chg="add del mod">
          <ac:chgData name="Марина Барулина" userId="3f69187e786b41da" providerId="LiveId" clId="{AD988ED8-CC31-4212-BF9C-54A85EA921DE}" dt="2023-10-05T17:02:41.356" v="3122" actId="478"/>
          <ac:spMkLst>
            <pc:docMk/>
            <pc:sldMk cId="830743590" sldId="726"/>
            <ac:spMk id="8" creationId="{0F8C6944-4542-3E7D-9CBC-3162E521644E}"/>
          </ac:spMkLst>
        </pc:spChg>
        <pc:picChg chg="del">
          <ac:chgData name="Марина Барулина" userId="3f69187e786b41da" providerId="LiveId" clId="{AD988ED8-CC31-4212-BF9C-54A85EA921DE}" dt="2023-10-05T07:34:31.020" v="156" actId="478"/>
          <ac:picMkLst>
            <pc:docMk/>
            <pc:sldMk cId="830743590" sldId="726"/>
            <ac:picMk id="5" creationId="{FA15E4B3-B71C-D384-D796-AC80EBE7203B}"/>
          </ac:picMkLst>
        </pc:picChg>
        <pc:picChg chg="add mod">
          <ac:chgData name="Марина Барулина" userId="3f69187e786b41da" providerId="LiveId" clId="{AD988ED8-CC31-4212-BF9C-54A85EA921DE}" dt="2023-10-05T17:02:36.037" v="3120" actId="1076"/>
          <ac:picMkLst>
            <pc:docMk/>
            <pc:sldMk cId="830743590" sldId="726"/>
            <ac:picMk id="7" creationId="{79E4ED20-5F82-29B8-BBC2-4E1B108B9B04}"/>
          </ac:picMkLst>
        </pc:picChg>
        <pc:picChg chg="add del mod">
          <ac:chgData name="Марина Барулина" userId="3f69187e786b41da" providerId="LiveId" clId="{AD988ED8-CC31-4212-BF9C-54A85EA921DE}" dt="2023-10-05T18:25:57.726" v="3125" actId="21"/>
          <ac:picMkLst>
            <pc:docMk/>
            <pc:sldMk cId="830743590" sldId="726"/>
            <ac:picMk id="10" creationId="{72A57D34-F9CD-559F-A01B-6011A6F7E4BB}"/>
          </ac:picMkLst>
        </pc:picChg>
      </pc:sldChg>
      <pc:sldChg chg="addSp delSp modSp add mod ord">
        <pc:chgData name="Марина Барулина" userId="3f69187e786b41da" providerId="LiveId" clId="{AD988ED8-CC31-4212-BF9C-54A85EA921DE}" dt="2023-10-05T16:52:28.355" v="3098" actId="1076"/>
        <pc:sldMkLst>
          <pc:docMk/>
          <pc:sldMk cId="1127746889" sldId="727"/>
        </pc:sldMkLst>
        <pc:spChg chg="mod">
          <ac:chgData name="Марина Барулина" userId="3f69187e786b41da" providerId="LiveId" clId="{AD988ED8-CC31-4212-BF9C-54A85EA921DE}" dt="2023-10-05T07:35:04.487" v="162"/>
          <ac:spMkLst>
            <pc:docMk/>
            <pc:sldMk cId="1127746889" sldId="727"/>
            <ac:spMk id="2" creationId="{E95F0E24-1DF9-CC89-5D62-7DB6C63B76DF}"/>
          </ac:spMkLst>
        </pc:spChg>
        <pc:spChg chg="del">
          <ac:chgData name="Марина Барулина" userId="3f69187e786b41da" providerId="LiveId" clId="{AD988ED8-CC31-4212-BF9C-54A85EA921DE}" dt="2023-10-05T16:52:13.117" v="3092" actId="478"/>
          <ac:spMkLst>
            <pc:docMk/>
            <pc:sldMk cId="1127746889" sldId="727"/>
            <ac:spMk id="4" creationId="{7062BC6E-5792-34EC-A4EC-6E6F7BB5FDF5}"/>
          </ac:spMkLst>
        </pc:spChg>
        <pc:spChg chg="add mod">
          <ac:chgData name="Марина Барулина" userId="3f69187e786b41da" providerId="LiveId" clId="{AD988ED8-CC31-4212-BF9C-54A85EA921DE}" dt="2023-10-05T07:35:46.155" v="173" actId="179"/>
          <ac:spMkLst>
            <pc:docMk/>
            <pc:sldMk cId="1127746889" sldId="727"/>
            <ac:spMk id="5" creationId="{1F90735B-2583-AE65-3BE3-2865C3FE0D6C}"/>
          </ac:spMkLst>
        </pc:spChg>
        <pc:spChg chg="add del mod">
          <ac:chgData name="Марина Барулина" userId="3f69187e786b41da" providerId="LiveId" clId="{AD988ED8-CC31-4212-BF9C-54A85EA921DE}" dt="2023-10-05T16:52:17.430" v="3093" actId="478"/>
          <ac:spMkLst>
            <pc:docMk/>
            <pc:sldMk cId="1127746889" sldId="727"/>
            <ac:spMk id="8" creationId="{2740D1F6-64AA-D9B4-BF14-415B0868EE65}"/>
          </ac:spMkLst>
        </pc:spChg>
        <pc:picChg chg="add mod">
          <ac:chgData name="Марина Барулина" userId="3f69187e786b41da" providerId="LiveId" clId="{AD988ED8-CC31-4212-BF9C-54A85EA921DE}" dt="2023-10-05T16:51:46.789" v="3091" actId="1076"/>
          <ac:picMkLst>
            <pc:docMk/>
            <pc:sldMk cId="1127746889" sldId="727"/>
            <ac:picMk id="6" creationId="{D1A75BDC-4E34-088C-AECE-686781A2030C}"/>
          </ac:picMkLst>
        </pc:picChg>
        <pc:picChg chg="del">
          <ac:chgData name="Марина Барулина" userId="3f69187e786b41da" providerId="LiveId" clId="{AD988ED8-CC31-4212-BF9C-54A85EA921DE}" dt="2023-10-05T07:35:20.660" v="164" actId="478"/>
          <ac:picMkLst>
            <pc:docMk/>
            <pc:sldMk cId="1127746889" sldId="727"/>
            <ac:picMk id="7" creationId="{79E4ED20-5F82-29B8-BBC2-4E1B108B9B04}"/>
          </ac:picMkLst>
        </pc:picChg>
        <pc:picChg chg="add mod">
          <ac:chgData name="Марина Барулина" userId="3f69187e786b41da" providerId="LiveId" clId="{AD988ED8-CC31-4212-BF9C-54A85EA921DE}" dt="2023-10-05T16:52:28.355" v="3098" actId="1076"/>
          <ac:picMkLst>
            <pc:docMk/>
            <pc:sldMk cId="1127746889" sldId="727"/>
            <ac:picMk id="10" creationId="{CC692C4E-59DA-2D58-A52B-2A52FCD98E46}"/>
          </ac:picMkLst>
        </pc:picChg>
      </pc:sldChg>
      <pc:sldChg chg="modSp new mod">
        <pc:chgData name="Марина Барулина" userId="3f69187e786b41da" providerId="LiveId" clId="{AD988ED8-CC31-4212-BF9C-54A85EA921DE}" dt="2023-10-05T09:46:02.958" v="691" actId="20577"/>
        <pc:sldMkLst>
          <pc:docMk/>
          <pc:sldMk cId="2068729534" sldId="728"/>
        </pc:sldMkLst>
        <pc:spChg chg="mod">
          <ac:chgData name="Марина Барулина" userId="3f69187e786b41da" providerId="LiveId" clId="{AD988ED8-CC31-4212-BF9C-54A85EA921DE}" dt="2023-10-05T08:56:27.648" v="210" actId="20577"/>
          <ac:spMkLst>
            <pc:docMk/>
            <pc:sldMk cId="2068729534" sldId="728"/>
            <ac:spMk id="2" creationId="{9E9196FA-C028-E69F-AD00-672600DD7A1B}"/>
          </ac:spMkLst>
        </pc:spChg>
        <pc:spChg chg="mod">
          <ac:chgData name="Марина Барулина" userId="3f69187e786b41da" providerId="LiveId" clId="{AD988ED8-CC31-4212-BF9C-54A85EA921DE}" dt="2023-10-05T09:42:05.894" v="568"/>
          <ac:spMkLst>
            <pc:docMk/>
            <pc:sldMk cId="2068729534" sldId="728"/>
            <ac:spMk id="3" creationId="{08668344-6614-FCB4-FFB4-D71387EC8594}"/>
          </ac:spMkLst>
        </pc:spChg>
        <pc:spChg chg="mod">
          <ac:chgData name="Марина Барулина" userId="3f69187e786b41da" providerId="LiveId" clId="{AD988ED8-CC31-4212-BF9C-54A85EA921DE}" dt="2023-10-05T09:46:02.958" v="691" actId="20577"/>
          <ac:spMkLst>
            <pc:docMk/>
            <pc:sldMk cId="2068729534" sldId="728"/>
            <ac:spMk id="4" creationId="{635DC721-728C-4288-C4DF-3E7A43F0AAC3}"/>
          </ac:spMkLst>
        </pc:spChg>
      </pc:sldChg>
      <pc:sldChg chg="modSp new del mod">
        <pc:chgData name="Марина Барулина" userId="3f69187e786b41da" providerId="LiveId" clId="{AD988ED8-CC31-4212-BF9C-54A85EA921DE}" dt="2023-10-05T16:59:41.114" v="3104" actId="47"/>
        <pc:sldMkLst>
          <pc:docMk/>
          <pc:sldMk cId="1531281512" sldId="729"/>
        </pc:sldMkLst>
        <pc:spChg chg="mod">
          <ac:chgData name="Марина Барулина" userId="3f69187e786b41da" providerId="LiveId" clId="{AD988ED8-CC31-4212-BF9C-54A85EA921DE}" dt="2023-10-05T09:05:50.951" v="331" actId="20577"/>
          <ac:spMkLst>
            <pc:docMk/>
            <pc:sldMk cId="1531281512" sldId="729"/>
            <ac:spMk id="2" creationId="{03FC6917-9610-FDBA-60F6-57B90F239A1C}"/>
          </ac:spMkLst>
        </pc:spChg>
        <pc:spChg chg="mod">
          <ac:chgData name="Марина Барулина" userId="3f69187e786b41da" providerId="LiveId" clId="{AD988ED8-CC31-4212-BF9C-54A85EA921DE}" dt="2023-10-05T09:06:09.163" v="389" actId="20577"/>
          <ac:spMkLst>
            <pc:docMk/>
            <pc:sldMk cId="1531281512" sldId="729"/>
            <ac:spMk id="3" creationId="{C8F63F0C-C29D-3B52-0537-00F1F1EA6F66}"/>
          </ac:spMkLst>
        </pc:spChg>
        <pc:spChg chg="mod">
          <ac:chgData name="Марина Барулина" userId="3f69187e786b41da" providerId="LiveId" clId="{AD988ED8-CC31-4212-BF9C-54A85EA921DE}" dt="2023-10-05T09:06:15.042" v="411" actId="20577"/>
          <ac:spMkLst>
            <pc:docMk/>
            <pc:sldMk cId="1531281512" sldId="729"/>
            <ac:spMk id="4" creationId="{6250CB50-80EF-D3C7-2A72-C1497F1A6AAE}"/>
          </ac:spMkLst>
        </pc:spChg>
      </pc:sldChg>
      <pc:sldChg chg="modSp new del mod ord">
        <pc:chgData name="Марина Барулина" userId="3f69187e786b41da" providerId="LiveId" clId="{AD988ED8-CC31-4212-BF9C-54A85EA921DE}" dt="2023-10-05T09:05:03.033" v="287" actId="47"/>
        <pc:sldMkLst>
          <pc:docMk/>
          <pc:sldMk cId="2586793398" sldId="729"/>
        </pc:sldMkLst>
        <pc:spChg chg="mod">
          <ac:chgData name="Марина Барулина" userId="3f69187e786b41da" providerId="LiveId" clId="{AD988ED8-CC31-4212-BF9C-54A85EA921DE}" dt="2023-10-05T09:04:17.062" v="268" actId="20577"/>
          <ac:spMkLst>
            <pc:docMk/>
            <pc:sldMk cId="2586793398" sldId="729"/>
            <ac:spMk id="2" creationId="{70B84094-43BF-C86E-71E2-C940DD845412}"/>
          </ac:spMkLst>
        </pc:spChg>
      </pc:sldChg>
      <pc:sldChg chg="modSp add del mod">
        <pc:chgData name="Марина Барулина" userId="3f69187e786b41da" providerId="LiveId" clId="{AD988ED8-CC31-4212-BF9C-54A85EA921DE}" dt="2023-10-05T17:00:23.561" v="3110" actId="47"/>
        <pc:sldMkLst>
          <pc:docMk/>
          <pc:sldMk cId="2514095276" sldId="730"/>
        </pc:sldMkLst>
        <pc:spChg chg="mod">
          <ac:chgData name="Марина Барулина" userId="3f69187e786b41da" providerId="LiveId" clId="{AD988ED8-CC31-4212-BF9C-54A85EA921DE}" dt="2023-10-05T09:06:33.920" v="434" actId="20577"/>
          <ac:spMkLst>
            <pc:docMk/>
            <pc:sldMk cId="2514095276" sldId="730"/>
            <ac:spMk id="3" creationId="{C8F63F0C-C29D-3B52-0537-00F1F1EA6F66}"/>
          </ac:spMkLst>
        </pc:spChg>
        <pc:spChg chg="mod">
          <ac:chgData name="Марина Барулина" userId="3f69187e786b41da" providerId="LiveId" clId="{AD988ED8-CC31-4212-BF9C-54A85EA921DE}" dt="2023-10-05T09:06:38.354" v="444" actId="20577"/>
          <ac:spMkLst>
            <pc:docMk/>
            <pc:sldMk cId="2514095276" sldId="730"/>
            <ac:spMk id="4" creationId="{6250CB50-80EF-D3C7-2A72-C1497F1A6AAE}"/>
          </ac:spMkLst>
        </pc:spChg>
      </pc:sldChg>
      <pc:sldChg chg="addSp delSp modSp add mod">
        <pc:chgData name="Марина Барулина" userId="3f69187e786b41da" providerId="LiveId" clId="{AD988ED8-CC31-4212-BF9C-54A85EA921DE}" dt="2023-10-05T18:28:36.990" v="3240" actId="14100"/>
        <pc:sldMkLst>
          <pc:docMk/>
          <pc:sldMk cId="288544124" sldId="731"/>
        </pc:sldMkLst>
        <pc:spChg chg="del mod">
          <ac:chgData name="Марина Барулина" userId="3f69187e786b41da" providerId="LiveId" clId="{AD988ED8-CC31-4212-BF9C-54A85EA921DE}" dt="2023-10-05T18:27:04.741" v="3131" actId="22"/>
          <ac:spMkLst>
            <pc:docMk/>
            <pc:sldMk cId="288544124" sldId="731"/>
            <ac:spMk id="3" creationId="{C8F63F0C-C29D-3B52-0537-00F1F1EA6F66}"/>
          </ac:spMkLst>
        </pc:spChg>
        <pc:spChg chg="del mod">
          <ac:chgData name="Марина Барулина" userId="3f69187e786b41da" providerId="LiveId" clId="{AD988ED8-CC31-4212-BF9C-54A85EA921DE}" dt="2023-10-05T18:27:09.635" v="3132" actId="478"/>
          <ac:spMkLst>
            <pc:docMk/>
            <pc:sldMk cId="288544124" sldId="731"/>
            <ac:spMk id="4" creationId="{6250CB50-80EF-D3C7-2A72-C1497F1A6AAE}"/>
          </ac:spMkLst>
        </pc:spChg>
        <pc:spChg chg="add del mod">
          <ac:chgData name="Марина Барулина" userId="3f69187e786b41da" providerId="LiveId" clId="{AD988ED8-CC31-4212-BF9C-54A85EA921DE}" dt="2023-10-05T18:27:12.545" v="3133" actId="478"/>
          <ac:spMkLst>
            <pc:docMk/>
            <pc:sldMk cId="288544124" sldId="731"/>
            <ac:spMk id="8" creationId="{8F74A78B-711E-A9F2-F9DF-3E4E73A728D7}"/>
          </ac:spMkLst>
        </pc:spChg>
        <pc:spChg chg="add mod">
          <ac:chgData name="Марина Барулина" userId="3f69187e786b41da" providerId="LiveId" clId="{AD988ED8-CC31-4212-BF9C-54A85EA921DE}" dt="2023-10-05T18:28:36.990" v="3240" actId="14100"/>
          <ac:spMkLst>
            <pc:docMk/>
            <pc:sldMk cId="288544124" sldId="731"/>
            <ac:spMk id="11" creationId="{CAE75D93-7345-1B03-4B69-BA8B6A1721B7}"/>
          </ac:spMkLst>
        </pc:spChg>
        <pc:picChg chg="add mod ord">
          <ac:chgData name="Марина Барулина" userId="3f69187e786b41da" providerId="LiveId" clId="{AD988ED8-CC31-4212-BF9C-54A85EA921DE}" dt="2023-10-05T18:28:15.469" v="3221" actId="1076"/>
          <ac:picMkLst>
            <pc:docMk/>
            <pc:sldMk cId="288544124" sldId="731"/>
            <ac:picMk id="6" creationId="{F8D27DB5-B338-A28F-4463-3C0568D41D5B}"/>
          </ac:picMkLst>
        </pc:picChg>
        <pc:picChg chg="add mod">
          <ac:chgData name="Марина Барулина" userId="3f69187e786b41da" providerId="LiveId" clId="{AD988ED8-CC31-4212-BF9C-54A85EA921DE}" dt="2023-10-05T18:28:17.884" v="3222" actId="1076"/>
          <ac:picMkLst>
            <pc:docMk/>
            <pc:sldMk cId="288544124" sldId="731"/>
            <ac:picMk id="10" creationId="{17680C96-0101-293A-CB4A-128D61C61D19}"/>
          </ac:picMkLst>
        </pc:picChg>
      </pc:sldChg>
      <pc:sldChg chg="addSp delSp modSp new mod">
        <pc:chgData name="Марина Барулина" userId="3f69187e786b41da" providerId="LiveId" clId="{AD988ED8-CC31-4212-BF9C-54A85EA921DE}" dt="2023-10-05T10:55:58.073" v="1194" actId="20577"/>
        <pc:sldMkLst>
          <pc:docMk/>
          <pc:sldMk cId="778636296" sldId="732"/>
        </pc:sldMkLst>
        <pc:spChg chg="mod">
          <ac:chgData name="Марина Барулина" userId="3f69187e786b41da" providerId="LiveId" clId="{AD988ED8-CC31-4212-BF9C-54A85EA921DE}" dt="2023-10-05T10:06:54.392" v="786"/>
          <ac:spMkLst>
            <pc:docMk/>
            <pc:sldMk cId="778636296" sldId="732"/>
            <ac:spMk id="2" creationId="{5AB26CF2-5452-DD1A-1DD7-E8E0E03BCF28}"/>
          </ac:spMkLst>
        </pc:spChg>
        <pc:spChg chg="del">
          <ac:chgData name="Марина Барулина" userId="3f69187e786b41da" providerId="LiveId" clId="{AD988ED8-CC31-4212-BF9C-54A85EA921DE}" dt="2023-10-05T10:08:44.850" v="787"/>
          <ac:spMkLst>
            <pc:docMk/>
            <pc:sldMk cId="778636296" sldId="732"/>
            <ac:spMk id="3" creationId="{A8574431-0BBE-9723-CFC1-BAF4EF92CCF1}"/>
          </ac:spMkLst>
        </pc:spChg>
        <pc:spChg chg="del">
          <ac:chgData name="Марина Барулина" userId="3f69187e786b41da" providerId="LiveId" clId="{AD988ED8-CC31-4212-BF9C-54A85EA921DE}" dt="2023-10-05T10:08:52.442" v="788" actId="478"/>
          <ac:spMkLst>
            <pc:docMk/>
            <pc:sldMk cId="778636296" sldId="732"/>
            <ac:spMk id="4" creationId="{86BB88A6-0398-E9CB-7E14-E20D9DF5B084}"/>
          </ac:spMkLst>
        </pc:spChg>
        <pc:spChg chg="add mod">
          <ac:chgData name="Марина Барулина" userId="3f69187e786b41da" providerId="LiveId" clId="{AD988ED8-CC31-4212-BF9C-54A85EA921DE}" dt="2023-10-05T10:51:18.835" v="1107" actId="1076"/>
          <ac:spMkLst>
            <pc:docMk/>
            <pc:sldMk cId="778636296" sldId="732"/>
            <ac:spMk id="6" creationId="{E5A79311-3BB7-D340-5383-4128EA18F404}"/>
          </ac:spMkLst>
        </pc:spChg>
        <pc:spChg chg="add mod">
          <ac:chgData name="Марина Барулина" userId="3f69187e786b41da" providerId="LiveId" clId="{AD988ED8-CC31-4212-BF9C-54A85EA921DE}" dt="2023-10-05T10:41:14.931" v="1045" actId="1076"/>
          <ac:spMkLst>
            <pc:docMk/>
            <pc:sldMk cId="778636296" sldId="732"/>
            <ac:spMk id="7" creationId="{72688996-C471-42BB-A141-E45B577FFAE3}"/>
          </ac:spMkLst>
        </pc:spChg>
        <pc:spChg chg="add mod">
          <ac:chgData name="Марина Барулина" userId="3f69187e786b41da" providerId="LiveId" clId="{AD988ED8-CC31-4212-BF9C-54A85EA921DE}" dt="2023-10-05T10:41:14.931" v="1045" actId="1076"/>
          <ac:spMkLst>
            <pc:docMk/>
            <pc:sldMk cId="778636296" sldId="732"/>
            <ac:spMk id="9" creationId="{4E389D66-3664-9EEB-3266-3F3FD54569BB}"/>
          </ac:spMkLst>
        </pc:spChg>
        <pc:spChg chg="add mod">
          <ac:chgData name="Марина Барулина" userId="3f69187e786b41da" providerId="LiveId" clId="{AD988ED8-CC31-4212-BF9C-54A85EA921DE}" dt="2023-10-05T10:41:14.931" v="1045" actId="1076"/>
          <ac:spMkLst>
            <pc:docMk/>
            <pc:sldMk cId="778636296" sldId="732"/>
            <ac:spMk id="10" creationId="{953259EC-0B13-9524-C9C5-BA632DE5ADC2}"/>
          </ac:spMkLst>
        </pc:spChg>
        <pc:spChg chg="add mod">
          <ac:chgData name="Марина Барулина" userId="3f69187e786b41da" providerId="LiveId" clId="{AD988ED8-CC31-4212-BF9C-54A85EA921DE}" dt="2023-10-05T10:41:14.931" v="1045" actId="1076"/>
          <ac:spMkLst>
            <pc:docMk/>
            <pc:sldMk cId="778636296" sldId="732"/>
            <ac:spMk id="12" creationId="{932110CF-4D59-4B5D-CF39-9E1EBD2152CD}"/>
          </ac:spMkLst>
        </pc:spChg>
        <pc:spChg chg="add mod">
          <ac:chgData name="Марина Барулина" userId="3f69187e786b41da" providerId="LiveId" clId="{AD988ED8-CC31-4212-BF9C-54A85EA921DE}" dt="2023-10-05T10:41:14.931" v="1045" actId="1076"/>
          <ac:spMkLst>
            <pc:docMk/>
            <pc:sldMk cId="778636296" sldId="732"/>
            <ac:spMk id="14" creationId="{1AAD3611-D53A-ADC2-60D1-265EB30B0D22}"/>
          </ac:spMkLst>
        </pc:spChg>
        <pc:spChg chg="add mod">
          <ac:chgData name="Марина Барулина" userId="3f69187e786b41da" providerId="LiveId" clId="{AD988ED8-CC31-4212-BF9C-54A85EA921DE}" dt="2023-10-05T10:41:14.931" v="1045" actId="1076"/>
          <ac:spMkLst>
            <pc:docMk/>
            <pc:sldMk cId="778636296" sldId="732"/>
            <ac:spMk id="17" creationId="{EB64964D-D524-671B-AE73-079A640F24A3}"/>
          </ac:spMkLst>
        </pc:spChg>
        <pc:spChg chg="add mod">
          <ac:chgData name="Марина Барулина" userId="3f69187e786b41da" providerId="LiveId" clId="{AD988ED8-CC31-4212-BF9C-54A85EA921DE}" dt="2023-10-05T10:41:39.765" v="1058" actId="1076"/>
          <ac:spMkLst>
            <pc:docMk/>
            <pc:sldMk cId="778636296" sldId="732"/>
            <ac:spMk id="18" creationId="{DAA35EF6-2789-2BAD-3ED0-B12E894CE817}"/>
          </ac:spMkLst>
        </pc:spChg>
        <pc:spChg chg="add mod">
          <ac:chgData name="Марина Барулина" userId="3f69187e786b41da" providerId="LiveId" clId="{AD988ED8-CC31-4212-BF9C-54A85EA921DE}" dt="2023-10-05T10:55:58.073" v="1194" actId="20577"/>
          <ac:spMkLst>
            <pc:docMk/>
            <pc:sldMk cId="778636296" sldId="732"/>
            <ac:spMk id="19" creationId="{41324D29-A315-0C77-55F0-70B09FE3EDAD}"/>
          </ac:spMkLst>
        </pc:spChg>
        <pc:picChg chg="add mod">
          <ac:chgData name="Марина Барулина" userId="3f69187e786b41da" providerId="LiveId" clId="{AD988ED8-CC31-4212-BF9C-54A85EA921DE}" dt="2023-10-05T10:41:00.590" v="1042" actId="1076"/>
          <ac:picMkLst>
            <pc:docMk/>
            <pc:sldMk cId="778636296" sldId="732"/>
            <ac:picMk id="5" creationId="{53644405-8FCC-BD72-8A96-0785E1DD88CB}"/>
          </ac:picMkLst>
        </pc:picChg>
        <pc:cxnChg chg="add mod">
          <ac:chgData name="Марина Барулина" userId="3f69187e786b41da" providerId="LiveId" clId="{AD988ED8-CC31-4212-BF9C-54A85EA921DE}" dt="2023-10-05T10:41:14.931" v="1045" actId="1076"/>
          <ac:cxnSpMkLst>
            <pc:docMk/>
            <pc:sldMk cId="778636296" sldId="732"/>
            <ac:cxnSpMk id="16" creationId="{E203AB8C-B661-57AD-B795-138B88039317}"/>
          </ac:cxnSpMkLst>
        </pc:cxnChg>
      </pc:sldChg>
      <pc:sldChg chg="new del">
        <pc:chgData name="Марина Барулина" userId="3f69187e786b41da" providerId="LiveId" clId="{AD988ED8-CC31-4212-BF9C-54A85EA921DE}" dt="2023-10-05T10:44:52.699" v="1106" actId="47"/>
        <pc:sldMkLst>
          <pc:docMk/>
          <pc:sldMk cId="612678809" sldId="733"/>
        </pc:sldMkLst>
      </pc:sldChg>
      <pc:sldChg chg="addSp delSp modSp new mod">
        <pc:chgData name="Марина Барулина" userId="3f69187e786b41da" providerId="LiveId" clId="{AD988ED8-CC31-4212-BF9C-54A85EA921DE}" dt="2023-10-05T13:28:35.552" v="1333" actId="1076"/>
        <pc:sldMkLst>
          <pc:docMk/>
          <pc:sldMk cId="1772918409" sldId="734"/>
        </pc:sldMkLst>
        <pc:spChg chg="add mod">
          <ac:chgData name="Марина Барулина" userId="3f69187e786b41da" providerId="LiveId" clId="{AD988ED8-CC31-4212-BF9C-54A85EA921DE}" dt="2023-10-05T10:53:32.481" v="1138" actId="20577"/>
          <ac:spMkLst>
            <pc:docMk/>
            <pc:sldMk cId="1772918409" sldId="734"/>
            <ac:spMk id="2" creationId="{A3088312-826E-8E66-7223-260C4BC8EC3A}"/>
          </ac:spMkLst>
        </pc:spChg>
        <pc:spChg chg="add mod">
          <ac:chgData name="Марина Барулина" userId="3f69187e786b41da" providerId="LiveId" clId="{AD988ED8-CC31-4212-BF9C-54A85EA921DE}" dt="2023-10-05T10:54:34.725" v="1157" actId="1076"/>
          <ac:spMkLst>
            <pc:docMk/>
            <pc:sldMk cId="1772918409" sldId="734"/>
            <ac:spMk id="3" creationId="{61871BC2-8168-F73B-3383-1A290E280818}"/>
          </ac:spMkLst>
        </pc:spChg>
        <pc:spChg chg="add del">
          <ac:chgData name="Марина Барулина" userId="3f69187e786b41da" providerId="LiveId" clId="{AD988ED8-CC31-4212-BF9C-54A85EA921DE}" dt="2023-10-05T10:54:37.725" v="1159" actId="22"/>
          <ac:spMkLst>
            <pc:docMk/>
            <pc:sldMk cId="1772918409" sldId="734"/>
            <ac:spMk id="5" creationId="{23CE052D-7591-972F-CCC0-0CFCAAA1533F}"/>
          </ac:spMkLst>
        </pc:spChg>
        <pc:spChg chg="add mod">
          <ac:chgData name="Марина Барулина" userId="3f69187e786b41da" providerId="LiveId" clId="{AD988ED8-CC31-4212-BF9C-54A85EA921DE}" dt="2023-10-05T10:56:10.102" v="1197" actId="20577"/>
          <ac:spMkLst>
            <pc:docMk/>
            <pc:sldMk cId="1772918409" sldId="734"/>
            <ac:spMk id="6" creationId="{2B3E77CF-682C-6046-20D8-EA495074A0E6}"/>
          </ac:spMkLst>
        </pc:spChg>
        <pc:spChg chg="add mod">
          <ac:chgData name="Марина Барулина" userId="3f69187e786b41da" providerId="LiveId" clId="{AD988ED8-CC31-4212-BF9C-54A85EA921DE}" dt="2023-10-05T10:57:02.178" v="1203" actId="1076"/>
          <ac:spMkLst>
            <pc:docMk/>
            <pc:sldMk cId="1772918409" sldId="734"/>
            <ac:spMk id="7" creationId="{FF617609-A90F-E456-3E33-123D6B67D454}"/>
          </ac:spMkLst>
        </pc:spChg>
        <pc:spChg chg="add mod">
          <ac:chgData name="Марина Барулина" userId="3f69187e786b41da" providerId="LiveId" clId="{AD988ED8-CC31-4212-BF9C-54A85EA921DE}" dt="2023-10-05T10:58:56.042" v="1222" actId="20577"/>
          <ac:spMkLst>
            <pc:docMk/>
            <pc:sldMk cId="1772918409" sldId="734"/>
            <ac:spMk id="8" creationId="{DC973B25-4AC1-07E6-CE1E-E0C3C81EB4AD}"/>
          </ac:spMkLst>
        </pc:spChg>
        <pc:spChg chg="add mod">
          <ac:chgData name="Марина Барулина" userId="3f69187e786b41da" providerId="LiveId" clId="{AD988ED8-CC31-4212-BF9C-54A85EA921DE}" dt="2023-10-05T11:00:36.413" v="1260" actId="1076"/>
          <ac:spMkLst>
            <pc:docMk/>
            <pc:sldMk cId="1772918409" sldId="734"/>
            <ac:spMk id="10" creationId="{0EE03BBF-C21C-5249-5602-D88AAD2A4265}"/>
          </ac:spMkLst>
        </pc:spChg>
        <pc:spChg chg="add mod">
          <ac:chgData name="Марина Барулина" userId="3f69187e786b41da" providerId="LiveId" clId="{AD988ED8-CC31-4212-BF9C-54A85EA921DE}" dt="2023-10-05T11:01:11.540" v="1276" actId="20577"/>
          <ac:spMkLst>
            <pc:docMk/>
            <pc:sldMk cId="1772918409" sldId="734"/>
            <ac:spMk id="11" creationId="{991DD10C-CBF2-631D-5E17-BDECB89EB7F9}"/>
          </ac:spMkLst>
        </pc:spChg>
        <pc:spChg chg="add mod">
          <ac:chgData name="Марина Барулина" userId="3f69187e786b41da" providerId="LiveId" clId="{AD988ED8-CC31-4212-BF9C-54A85EA921DE}" dt="2023-10-05T13:27:57.207" v="1329" actId="1076"/>
          <ac:spMkLst>
            <pc:docMk/>
            <pc:sldMk cId="1772918409" sldId="734"/>
            <ac:spMk id="14" creationId="{7C8A4091-C6E8-CF56-3E75-FAA68DA3C151}"/>
          </ac:spMkLst>
        </pc:spChg>
        <pc:spChg chg="add mod">
          <ac:chgData name="Марина Барулина" userId="3f69187e786b41da" providerId="LiveId" clId="{AD988ED8-CC31-4212-BF9C-54A85EA921DE}" dt="2023-10-05T13:28:35.552" v="1333" actId="1076"/>
          <ac:spMkLst>
            <pc:docMk/>
            <pc:sldMk cId="1772918409" sldId="734"/>
            <ac:spMk id="16" creationId="{2DF9C633-9CF4-4FB3-9E16-6ABF46CA23AA}"/>
          </ac:spMkLst>
        </pc:spChg>
        <pc:graphicFrameChg chg="add mod modGraphic">
          <ac:chgData name="Марина Барулина" userId="3f69187e786b41da" providerId="LiveId" clId="{AD988ED8-CC31-4212-BF9C-54A85EA921DE}" dt="2023-10-05T11:03:42.993" v="1323" actId="20577"/>
          <ac:graphicFrameMkLst>
            <pc:docMk/>
            <pc:sldMk cId="1772918409" sldId="734"/>
            <ac:graphicFrameMk id="12" creationId="{EC24CBAF-627D-16C3-E984-B44A422FD03C}"/>
          </ac:graphicFrameMkLst>
        </pc:graphicFrameChg>
      </pc:sldChg>
      <pc:sldChg chg="addSp delSp modSp new mod">
        <pc:chgData name="Марина Барулина" userId="3f69187e786b41da" providerId="LiveId" clId="{AD988ED8-CC31-4212-BF9C-54A85EA921DE}" dt="2023-10-05T18:41:25.324" v="3251" actId="1076"/>
        <pc:sldMkLst>
          <pc:docMk/>
          <pc:sldMk cId="1169815766" sldId="735"/>
        </pc:sldMkLst>
        <pc:spChg chg="add del mod">
          <ac:chgData name="Марина Барулина" userId="3f69187e786b41da" providerId="LiveId" clId="{AD988ED8-CC31-4212-BF9C-54A85EA921DE}" dt="2023-10-05T18:41:22.382" v="3249" actId="478"/>
          <ac:spMkLst>
            <pc:docMk/>
            <pc:sldMk cId="1169815766" sldId="735"/>
            <ac:spMk id="2" creationId="{AB9D64F5-842B-EAD3-AA72-9C4886CD7C48}"/>
          </ac:spMkLst>
        </pc:spChg>
        <pc:picChg chg="add mod">
          <ac:chgData name="Марина Барулина" userId="3f69187e786b41da" providerId="LiveId" clId="{AD988ED8-CC31-4212-BF9C-54A85EA921DE}" dt="2023-10-05T18:41:25.324" v="3251" actId="1076"/>
          <ac:picMkLst>
            <pc:docMk/>
            <pc:sldMk cId="1169815766" sldId="735"/>
            <ac:picMk id="4" creationId="{5B9AFEFE-869D-DBB0-A5E3-E297BC644B17}"/>
          </ac:picMkLst>
        </pc:picChg>
      </pc:sldChg>
      <pc:sldChg chg="addSp modSp new mod">
        <pc:chgData name="Марина Барулина" userId="3f69187e786b41da" providerId="LiveId" clId="{AD988ED8-CC31-4212-BF9C-54A85EA921DE}" dt="2023-10-05T13:48:01.284" v="1463" actId="14100"/>
        <pc:sldMkLst>
          <pc:docMk/>
          <pc:sldMk cId="736463015" sldId="736"/>
        </pc:sldMkLst>
        <pc:spChg chg="add mod">
          <ac:chgData name="Марина Барулина" userId="3f69187e786b41da" providerId="LiveId" clId="{AD988ED8-CC31-4212-BF9C-54A85EA921DE}" dt="2023-10-05T13:34:50.729" v="1400" actId="113"/>
          <ac:spMkLst>
            <pc:docMk/>
            <pc:sldMk cId="736463015" sldId="736"/>
            <ac:spMk id="3" creationId="{989A1F6D-AD5A-63E1-28ED-1C4ED44C7E82}"/>
          </ac:spMkLst>
        </pc:spChg>
        <pc:spChg chg="add mod">
          <ac:chgData name="Марина Барулина" userId="3f69187e786b41da" providerId="LiveId" clId="{AD988ED8-CC31-4212-BF9C-54A85EA921DE}" dt="2023-10-05T13:35:01.233" v="1402" actId="1076"/>
          <ac:spMkLst>
            <pc:docMk/>
            <pc:sldMk cId="736463015" sldId="736"/>
            <ac:spMk id="5" creationId="{344B19EA-70DA-AE20-DAEA-EA7546662F12}"/>
          </ac:spMkLst>
        </pc:spChg>
        <pc:spChg chg="add mod">
          <ac:chgData name="Марина Барулина" userId="3f69187e786b41da" providerId="LiveId" clId="{AD988ED8-CC31-4212-BF9C-54A85EA921DE}" dt="2023-10-05T13:48:01.284" v="1463" actId="14100"/>
          <ac:spMkLst>
            <pc:docMk/>
            <pc:sldMk cId="736463015" sldId="736"/>
            <ac:spMk id="7" creationId="{A06F3247-3A8E-6D28-6043-2BC7086E7CC4}"/>
          </ac:spMkLst>
        </pc:spChg>
      </pc:sldChg>
      <pc:sldChg chg="new del">
        <pc:chgData name="Марина Барулина" userId="3f69187e786b41da" providerId="LiveId" clId="{AD988ED8-CC31-4212-BF9C-54A85EA921DE}" dt="2023-10-05T13:32:03.916" v="1337" actId="680"/>
        <pc:sldMkLst>
          <pc:docMk/>
          <pc:sldMk cId="585471781" sldId="737"/>
        </pc:sldMkLst>
      </pc:sldChg>
      <pc:sldChg chg="modSp new mod ord">
        <pc:chgData name="Марина Барулина" userId="3f69187e786b41da" providerId="LiveId" clId="{AD988ED8-CC31-4212-BF9C-54A85EA921DE}" dt="2023-10-05T13:33:08.317" v="1344" actId="20577"/>
        <pc:sldMkLst>
          <pc:docMk/>
          <pc:sldMk cId="3251137676" sldId="737"/>
        </pc:sldMkLst>
        <pc:spChg chg="mod">
          <ac:chgData name="Марина Барулина" userId="3f69187e786b41da" providerId="LiveId" clId="{AD988ED8-CC31-4212-BF9C-54A85EA921DE}" dt="2023-10-05T13:32:09.114" v="1339"/>
          <ac:spMkLst>
            <pc:docMk/>
            <pc:sldMk cId="3251137676" sldId="737"/>
            <ac:spMk id="2" creationId="{84459D9D-3293-C0B6-1830-99A2960B9DB2}"/>
          </ac:spMkLst>
        </pc:spChg>
        <pc:spChg chg="mod">
          <ac:chgData name="Марина Барулина" userId="3f69187e786b41da" providerId="LiveId" clId="{AD988ED8-CC31-4212-BF9C-54A85EA921DE}" dt="2023-10-05T13:33:08.317" v="1344" actId="20577"/>
          <ac:spMkLst>
            <pc:docMk/>
            <pc:sldMk cId="3251137676" sldId="737"/>
            <ac:spMk id="3" creationId="{926EC938-25FB-D246-8E05-02ABF68A5789}"/>
          </ac:spMkLst>
        </pc:spChg>
      </pc:sldChg>
      <pc:sldChg chg="addSp delSp modSp add mod">
        <pc:chgData name="Марина Барулина" userId="3f69187e786b41da" providerId="LiveId" clId="{AD988ED8-CC31-4212-BF9C-54A85EA921DE}" dt="2023-10-05T14:01:40.844" v="1793" actId="1076"/>
        <pc:sldMkLst>
          <pc:docMk/>
          <pc:sldMk cId="2500235379" sldId="738"/>
        </pc:sldMkLst>
        <pc:spChg chg="del">
          <ac:chgData name="Марина Барулина" userId="3f69187e786b41da" providerId="LiveId" clId="{AD988ED8-CC31-4212-BF9C-54A85EA921DE}" dt="2023-10-05T13:48:21.070" v="1465" actId="478"/>
          <ac:spMkLst>
            <pc:docMk/>
            <pc:sldMk cId="2500235379" sldId="738"/>
            <ac:spMk id="3" creationId="{989A1F6D-AD5A-63E1-28ED-1C4ED44C7E82}"/>
          </ac:spMkLst>
        </pc:spChg>
        <pc:spChg chg="add del">
          <ac:chgData name="Марина Барулина" userId="3f69187e786b41da" providerId="LiveId" clId="{AD988ED8-CC31-4212-BF9C-54A85EA921DE}" dt="2023-10-05T13:59:16.646" v="1755" actId="22"/>
          <ac:spMkLst>
            <pc:docMk/>
            <pc:sldMk cId="2500235379" sldId="738"/>
            <ac:spMk id="4" creationId="{C4D96EF9-CCED-333E-620E-409F3C7D2751}"/>
          </ac:spMkLst>
        </pc:spChg>
        <pc:spChg chg="mod">
          <ac:chgData name="Марина Барулина" userId="3f69187e786b41da" providerId="LiveId" clId="{AD988ED8-CC31-4212-BF9C-54A85EA921DE}" dt="2023-10-05T13:59:29.988" v="1761" actId="2711"/>
          <ac:spMkLst>
            <pc:docMk/>
            <pc:sldMk cId="2500235379" sldId="738"/>
            <ac:spMk id="5" creationId="{344B19EA-70DA-AE20-DAEA-EA7546662F12}"/>
          </ac:spMkLst>
        </pc:spChg>
        <pc:spChg chg="del">
          <ac:chgData name="Марина Барулина" userId="3f69187e786b41da" providerId="LiveId" clId="{AD988ED8-CC31-4212-BF9C-54A85EA921DE}" dt="2023-10-05T13:48:24.066" v="1466" actId="478"/>
          <ac:spMkLst>
            <pc:docMk/>
            <pc:sldMk cId="2500235379" sldId="738"/>
            <ac:spMk id="7" creationId="{A06F3247-3A8E-6D28-6043-2BC7086E7CC4}"/>
          </ac:spMkLst>
        </pc:spChg>
        <pc:spChg chg="add mod">
          <ac:chgData name="Марина Барулина" userId="3f69187e786b41da" providerId="LiveId" clId="{AD988ED8-CC31-4212-BF9C-54A85EA921DE}" dt="2023-10-05T14:01:40.844" v="1793" actId="1076"/>
          <ac:spMkLst>
            <pc:docMk/>
            <pc:sldMk cId="2500235379" sldId="738"/>
            <ac:spMk id="17" creationId="{BCE1B0A7-396B-8207-20C8-134A764E5C3C}"/>
          </ac:spMkLst>
        </pc:spChg>
        <pc:picChg chg="add mod">
          <ac:chgData name="Марина Барулина" userId="3f69187e786b41da" providerId="LiveId" clId="{AD988ED8-CC31-4212-BF9C-54A85EA921DE}" dt="2023-10-05T14:00:07.289" v="1763" actId="1076"/>
          <ac:picMkLst>
            <pc:docMk/>
            <pc:sldMk cId="2500235379" sldId="738"/>
            <ac:picMk id="8" creationId="{7681BDF4-E340-8061-9E0C-A830E5AEBA70}"/>
          </ac:picMkLst>
        </pc:picChg>
        <pc:picChg chg="add mod">
          <ac:chgData name="Марина Барулина" userId="3f69187e786b41da" providerId="LiveId" clId="{AD988ED8-CC31-4212-BF9C-54A85EA921DE}" dt="2023-10-05T14:00:57.222" v="1769" actId="1076"/>
          <ac:picMkLst>
            <pc:docMk/>
            <pc:sldMk cId="2500235379" sldId="738"/>
            <ac:picMk id="10" creationId="{A11657DB-7732-61BF-24F7-4FDC38313037}"/>
          </ac:picMkLst>
        </pc:picChg>
        <pc:picChg chg="add mod">
          <ac:chgData name="Марина Барулина" userId="3f69187e786b41da" providerId="LiveId" clId="{AD988ED8-CC31-4212-BF9C-54A85EA921DE}" dt="2023-10-05T14:00:59.421" v="1770" actId="1076"/>
          <ac:picMkLst>
            <pc:docMk/>
            <pc:sldMk cId="2500235379" sldId="738"/>
            <ac:picMk id="12" creationId="{B7C60200-907E-51DF-0CE9-089D4F098F38}"/>
          </ac:picMkLst>
        </pc:picChg>
        <pc:picChg chg="add mod">
          <ac:chgData name="Марина Барулина" userId="3f69187e786b41da" providerId="LiveId" clId="{AD988ED8-CC31-4212-BF9C-54A85EA921DE}" dt="2023-10-05T14:01:28.792" v="1774" actId="1076"/>
          <ac:picMkLst>
            <pc:docMk/>
            <pc:sldMk cId="2500235379" sldId="738"/>
            <ac:picMk id="16" creationId="{891A0CE2-1FDD-CDBD-0BD6-9EB03C952728}"/>
          </ac:picMkLst>
        </pc:picChg>
        <pc:cxnChg chg="add mod">
          <ac:chgData name="Марина Барулина" userId="3f69187e786b41da" providerId="LiveId" clId="{AD988ED8-CC31-4212-BF9C-54A85EA921DE}" dt="2023-10-05T14:01:11.121" v="1772" actId="13822"/>
          <ac:cxnSpMkLst>
            <pc:docMk/>
            <pc:sldMk cId="2500235379" sldId="738"/>
            <ac:cxnSpMk id="14" creationId="{2256DEA0-6614-3D70-1197-C9C7037B8ED9}"/>
          </ac:cxnSpMkLst>
        </pc:cxnChg>
      </pc:sldChg>
      <pc:sldChg chg="addSp delSp modSp new mod">
        <pc:chgData name="Марина Барулина" userId="3f69187e786b41da" providerId="LiveId" clId="{AD988ED8-CC31-4212-BF9C-54A85EA921DE}" dt="2023-10-05T13:58:38.203" v="1732" actId="1076"/>
        <pc:sldMkLst>
          <pc:docMk/>
          <pc:sldMk cId="2855485033" sldId="739"/>
        </pc:sldMkLst>
        <pc:spChg chg="mod">
          <ac:chgData name="Марина Барулина" userId="3f69187e786b41da" providerId="LiveId" clId="{AD988ED8-CC31-4212-BF9C-54A85EA921DE}" dt="2023-10-05T13:51:18.686" v="1517" actId="20577"/>
          <ac:spMkLst>
            <pc:docMk/>
            <pc:sldMk cId="2855485033" sldId="739"/>
            <ac:spMk id="2" creationId="{2C8D736D-936C-77D5-F5FB-B2BF52776F0A}"/>
          </ac:spMkLst>
        </pc:spChg>
        <pc:spChg chg="add mod">
          <ac:chgData name="Марина Барулина" userId="3f69187e786b41da" providerId="LiveId" clId="{AD988ED8-CC31-4212-BF9C-54A85EA921DE}" dt="2023-10-05T13:55:18.208" v="1631" actId="6549"/>
          <ac:spMkLst>
            <pc:docMk/>
            <pc:sldMk cId="2855485033" sldId="739"/>
            <ac:spMk id="4" creationId="{89200955-8E27-650A-1E1C-37FB91E0EACC}"/>
          </ac:spMkLst>
        </pc:spChg>
        <pc:spChg chg="add mod">
          <ac:chgData name="Марина Барулина" userId="3f69187e786b41da" providerId="LiveId" clId="{AD988ED8-CC31-4212-BF9C-54A85EA921DE}" dt="2023-10-05T13:56:50.734" v="1664" actId="1076"/>
          <ac:spMkLst>
            <pc:docMk/>
            <pc:sldMk cId="2855485033" sldId="739"/>
            <ac:spMk id="10" creationId="{DF848E3B-FF54-CB9D-DF3A-F2937DF00102}"/>
          </ac:spMkLst>
        </pc:spChg>
        <pc:spChg chg="add mod">
          <ac:chgData name="Марина Барулина" userId="3f69187e786b41da" providerId="LiveId" clId="{AD988ED8-CC31-4212-BF9C-54A85EA921DE}" dt="2023-10-05T13:57:01.144" v="1681" actId="20577"/>
          <ac:spMkLst>
            <pc:docMk/>
            <pc:sldMk cId="2855485033" sldId="739"/>
            <ac:spMk id="13" creationId="{2DD32571-CBD4-7DCB-D947-AF41E1CA6770}"/>
          </ac:spMkLst>
        </pc:spChg>
        <pc:spChg chg="add mod">
          <ac:chgData name="Марина Барулина" userId="3f69187e786b41da" providerId="LiveId" clId="{AD988ED8-CC31-4212-BF9C-54A85EA921DE}" dt="2023-10-05T13:57:40.172" v="1708" actId="20577"/>
          <ac:spMkLst>
            <pc:docMk/>
            <pc:sldMk cId="2855485033" sldId="739"/>
            <ac:spMk id="16" creationId="{27513124-3F67-5142-5AA5-B90D43FA5404}"/>
          </ac:spMkLst>
        </pc:spChg>
        <pc:spChg chg="add mod">
          <ac:chgData name="Марина Барулина" userId="3f69187e786b41da" providerId="LiveId" clId="{AD988ED8-CC31-4212-BF9C-54A85EA921DE}" dt="2023-10-05T13:58:38.203" v="1732" actId="1076"/>
          <ac:spMkLst>
            <pc:docMk/>
            <pc:sldMk cId="2855485033" sldId="739"/>
            <ac:spMk id="23" creationId="{8C196F67-51C5-F019-61A3-6E251C5C4A8B}"/>
          </ac:spMkLst>
        </pc:spChg>
        <pc:picChg chg="add del mod">
          <ac:chgData name="Марина Барулина" userId="3f69187e786b41da" providerId="LiveId" clId="{AD988ED8-CC31-4212-BF9C-54A85EA921DE}" dt="2023-10-05T13:55:21.737" v="1632" actId="478"/>
          <ac:picMkLst>
            <pc:docMk/>
            <pc:sldMk cId="2855485033" sldId="739"/>
            <ac:picMk id="5" creationId="{4F8789CD-3770-D929-01AC-BD333842576B}"/>
          </ac:picMkLst>
        </pc:picChg>
        <pc:picChg chg="add mod">
          <ac:chgData name="Марина Барулина" userId="3f69187e786b41da" providerId="LiveId" clId="{AD988ED8-CC31-4212-BF9C-54A85EA921DE}" dt="2023-10-05T13:55:42.265" v="1635" actId="1076"/>
          <ac:picMkLst>
            <pc:docMk/>
            <pc:sldMk cId="2855485033" sldId="739"/>
            <ac:picMk id="7" creationId="{98DCE786-93ED-8FFA-69B9-2BCDD79B7D21}"/>
          </ac:picMkLst>
        </pc:picChg>
        <pc:picChg chg="add mod">
          <ac:chgData name="Марина Барулина" userId="3f69187e786b41da" providerId="LiveId" clId="{AD988ED8-CC31-4212-BF9C-54A85EA921DE}" dt="2023-10-05T13:56:02.536" v="1638" actId="14100"/>
          <ac:picMkLst>
            <pc:docMk/>
            <pc:sldMk cId="2855485033" sldId="739"/>
            <ac:picMk id="9" creationId="{DE9FD6BB-F5BD-BF22-C3E8-05009A1FDFCE}"/>
          </ac:picMkLst>
        </pc:picChg>
        <pc:picChg chg="add mod modCrop">
          <ac:chgData name="Марина Барулина" userId="3f69187e786b41da" providerId="LiveId" clId="{AD988ED8-CC31-4212-BF9C-54A85EA921DE}" dt="2023-10-05T13:56:46.982" v="1663" actId="1076"/>
          <ac:picMkLst>
            <pc:docMk/>
            <pc:sldMk cId="2855485033" sldId="739"/>
            <ac:picMk id="12" creationId="{04A12CC8-52C0-5C3E-5ED3-C51B1275DD5C}"/>
          </ac:picMkLst>
        </pc:picChg>
        <pc:picChg chg="add mod">
          <ac:chgData name="Марина Барулина" userId="3f69187e786b41da" providerId="LiveId" clId="{AD988ED8-CC31-4212-BF9C-54A85EA921DE}" dt="2023-10-05T13:57:28.190" v="1684" actId="14100"/>
          <ac:picMkLst>
            <pc:docMk/>
            <pc:sldMk cId="2855485033" sldId="739"/>
            <ac:picMk id="15" creationId="{0F84E330-C816-C0FE-2F5E-0C6885356FB6}"/>
          </ac:picMkLst>
        </pc:picChg>
        <pc:cxnChg chg="add mod">
          <ac:chgData name="Марина Барулина" userId="3f69187e786b41da" providerId="LiveId" clId="{AD988ED8-CC31-4212-BF9C-54A85EA921DE}" dt="2023-10-05T13:58:24.923" v="1715" actId="13822"/>
          <ac:cxnSpMkLst>
            <pc:docMk/>
            <pc:sldMk cId="2855485033" sldId="739"/>
            <ac:cxnSpMk id="18" creationId="{8E64282B-0935-7D18-5D9E-EF0E89206E04}"/>
          </ac:cxnSpMkLst>
        </pc:cxnChg>
      </pc:sldChg>
      <pc:sldChg chg="addSp modSp new mod">
        <pc:chgData name="Марина Барулина" userId="3f69187e786b41da" providerId="LiveId" clId="{AD988ED8-CC31-4212-BF9C-54A85EA921DE}" dt="2023-10-05T15:50:46.352" v="2166"/>
        <pc:sldMkLst>
          <pc:docMk/>
          <pc:sldMk cId="769562421" sldId="740"/>
        </pc:sldMkLst>
        <pc:spChg chg="add mod">
          <ac:chgData name="Марина Барулина" userId="3f69187e786b41da" providerId="LiveId" clId="{AD988ED8-CC31-4212-BF9C-54A85EA921DE}" dt="2023-10-05T15:49:01.609" v="2151" actId="122"/>
          <ac:spMkLst>
            <pc:docMk/>
            <pc:sldMk cId="769562421" sldId="740"/>
            <ac:spMk id="3" creationId="{45369595-9C16-7FDE-9B78-BDBDAF783593}"/>
          </ac:spMkLst>
        </pc:spChg>
        <pc:spChg chg="add mod">
          <ac:chgData name="Марина Барулина" userId="3f69187e786b41da" providerId="LiveId" clId="{AD988ED8-CC31-4212-BF9C-54A85EA921DE}" dt="2023-10-05T15:50:46.352" v="2166"/>
          <ac:spMkLst>
            <pc:docMk/>
            <pc:sldMk cId="769562421" sldId="740"/>
            <ac:spMk id="5" creationId="{F10945B1-6D7F-E5E3-5917-F8CC79A3FE2B}"/>
          </ac:spMkLst>
        </pc:spChg>
      </pc:sldChg>
      <pc:sldChg chg="addSp delSp modSp new mod">
        <pc:chgData name="Марина Барулина" userId="3f69187e786b41da" providerId="LiveId" clId="{AD988ED8-CC31-4212-BF9C-54A85EA921DE}" dt="2023-10-05T14:05:57.362" v="1934" actId="1076"/>
        <pc:sldMkLst>
          <pc:docMk/>
          <pc:sldMk cId="1333526769" sldId="741"/>
        </pc:sldMkLst>
        <pc:spChg chg="mod">
          <ac:chgData name="Марина Барулина" userId="3f69187e786b41da" providerId="LiveId" clId="{AD988ED8-CC31-4212-BF9C-54A85EA921DE}" dt="2023-10-05T14:04:49.620" v="1879" actId="20577"/>
          <ac:spMkLst>
            <pc:docMk/>
            <pc:sldMk cId="1333526769" sldId="741"/>
            <ac:spMk id="2" creationId="{26F5ACA4-9A84-1A95-A05D-CF1574029274}"/>
          </ac:spMkLst>
        </pc:spChg>
        <pc:spChg chg="add mod">
          <ac:chgData name="Марина Барулина" userId="3f69187e786b41da" providerId="LiveId" clId="{AD988ED8-CC31-4212-BF9C-54A85EA921DE}" dt="2023-10-05T14:05:03.750" v="1882" actId="1076"/>
          <ac:spMkLst>
            <pc:docMk/>
            <pc:sldMk cId="1333526769" sldId="741"/>
            <ac:spMk id="20" creationId="{87598FA9-FD47-2CAF-EF30-211B1595E84D}"/>
          </ac:spMkLst>
        </pc:spChg>
        <pc:spChg chg="add mod">
          <ac:chgData name="Марина Барулина" userId="3f69187e786b41da" providerId="LiveId" clId="{AD988ED8-CC31-4212-BF9C-54A85EA921DE}" dt="2023-10-05T14:05:57.362" v="1934" actId="1076"/>
          <ac:spMkLst>
            <pc:docMk/>
            <pc:sldMk cId="1333526769" sldId="741"/>
            <ac:spMk id="27" creationId="{38BCA187-AF99-4AEA-11DC-82EEF52118E1}"/>
          </ac:spMkLst>
        </pc:spChg>
        <pc:picChg chg="add mod">
          <ac:chgData name="Марина Барулина" userId="3f69187e786b41da" providerId="LiveId" clId="{AD988ED8-CC31-4212-BF9C-54A85EA921DE}" dt="2023-10-05T14:02:41.669" v="1831" actId="1076"/>
          <ac:picMkLst>
            <pc:docMk/>
            <pc:sldMk cId="1333526769" sldId="741"/>
            <ac:picMk id="4" creationId="{43C8A65F-4286-1846-C9D6-DBB44D6E08DE}"/>
          </ac:picMkLst>
        </pc:picChg>
        <pc:picChg chg="add mod">
          <ac:chgData name="Марина Барулина" userId="3f69187e786b41da" providerId="LiveId" clId="{AD988ED8-CC31-4212-BF9C-54A85EA921DE}" dt="2023-10-05T14:02:58.573" v="1834" actId="14100"/>
          <ac:picMkLst>
            <pc:docMk/>
            <pc:sldMk cId="1333526769" sldId="741"/>
            <ac:picMk id="6" creationId="{0A48CC31-96C8-6CA0-D023-203AC3E0F9F4}"/>
          </ac:picMkLst>
        </pc:picChg>
        <pc:picChg chg="add mod">
          <ac:chgData name="Марина Барулина" userId="3f69187e786b41da" providerId="LiveId" clId="{AD988ED8-CC31-4212-BF9C-54A85EA921DE}" dt="2023-10-05T14:04:05.828" v="1844" actId="1076"/>
          <ac:picMkLst>
            <pc:docMk/>
            <pc:sldMk cId="1333526769" sldId="741"/>
            <ac:picMk id="8" creationId="{9CD70AB1-AD31-6B34-F84A-2BEA485BB606}"/>
          </ac:picMkLst>
        </pc:picChg>
        <pc:picChg chg="add mod">
          <ac:chgData name="Марина Барулина" userId="3f69187e786b41da" providerId="LiveId" clId="{AD988ED8-CC31-4212-BF9C-54A85EA921DE}" dt="2023-10-05T14:04:09.048" v="1845" actId="1076"/>
          <ac:picMkLst>
            <pc:docMk/>
            <pc:sldMk cId="1333526769" sldId="741"/>
            <ac:picMk id="12" creationId="{CB406BA1-A555-31B8-3DDD-2B6DFC4D292C}"/>
          </ac:picMkLst>
        </pc:picChg>
        <pc:picChg chg="add mod">
          <ac:chgData name="Марина Барулина" userId="3f69187e786b41da" providerId="LiveId" clId="{AD988ED8-CC31-4212-BF9C-54A85EA921DE}" dt="2023-10-05T14:05:21.451" v="1884" actId="1076"/>
          <ac:picMkLst>
            <pc:docMk/>
            <pc:sldMk cId="1333526769" sldId="741"/>
            <ac:picMk id="24" creationId="{92FFA1FE-F194-9C6E-C25D-A93E40C6445A}"/>
          </ac:picMkLst>
        </pc:picChg>
        <pc:cxnChg chg="add mod">
          <ac:chgData name="Марина Барулина" userId="3f69187e786b41da" providerId="LiveId" clId="{AD988ED8-CC31-4212-BF9C-54A85EA921DE}" dt="2023-10-05T14:04:05.828" v="1844" actId="1076"/>
          <ac:cxnSpMkLst>
            <pc:docMk/>
            <pc:sldMk cId="1333526769" sldId="741"/>
            <ac:cxnSpMk id="10" creationId="{E8B8AD8A-CD1E-D901-F0FA-7899969A570A}"/>
          </ac:cxnSpMkLst>
        </pc:cxnChg>
        <pc:cxnChg chg="add del mod">
          <ac:chgData name="Марина Барулина" userId="3f69187e786b41da" providerId="LiveId" clId="{AD988ED8-CC31-4212-BF9C-54A85EA921DE}" dt="2023-10-05T14:04:24.258" v="1848" actId="478"/>
          <ac:cxnSpMkLst>
            <pc:docMk/>
            <pc:sldMk cId="1333526769" sldId="741"/>
            <ac:cxnSpMk id="16" creationId="{8C96F84A-BFD8-2B52-E342-C03B860893AF}"/>
          </ac:cxnSpMkLst>
        </pc:cxnChg>
        <pc:cxnChg chg="add mod">
          <ac:chgData name="Марина Барулина" userId="3f69187e786b41da" providerId="LiveId" clId="{AD988ED8-CC31-4212-BF9C-54A85EA921DE}" dt="2023-10-05T14:04:59.333" v="1881" actId="14100"/>
          <ac:cxnSpMkLst>
            <pc:docMk/>
            <pc:sldMk cId="1333526769" sldId="741"/>
            <ac:cxnSpMk id="19" creationId="{B24DE816-7AB5-EEDB-4AB8-389BC4587EE1}"/>
          </ac:cxnSpMkLst>
        </pc:cxnChg>
        <pc:cxnChg chg="add mod">
          <ac:chgData name="Марина Барулина" userId="3f69187e786b41da" providerId="LiveId" clId="{AD988ED8-CC31-4212-BF9C-54A85EA921DE}" dt="2023-10-05T14:05:34.283" v="1886" actId="13822"/>
          <ac:cxnSpMkLst>
            <pc:docMk/>
            <pc:sldMk cId="1333526769" sldId="741"/>
            <ac:cxnSpMk id="26" creationId="{89F5A3F9-620F-8777-1F87-5AA96B8F0453}"/>
          </ac:cxnSpMkLst>
        </pc:cxnChg>
      </pc:sldChg>
      <pc:sldChg chg="addSp modSp new mod">
        <pc:chgData name="Марина Барулина" userId="3f69187e786b41da" providerId="LiveId" clId="{AD988ED8-CC31-4212-BF9C-54A85EA921DE}" dt="2023-10-05T16:29:47.825" v="3071" actId="122"/>
        <pc:sldMkLst>
          <pc:docMk/>
          <pc:sldMk cId="3639709610" sldId="742"/>
        </pc:sldMkLst>
        <pc:spChg chg="mod">
          <ac:chgData name="Марина Барулина" userId="3f69187e786b41da" providerId="LiveId" clId="{AD988ED8-CC31-4212-BF9C-54A85EA921DE}" dt="2023-10-05T15:45:27.867" v="1975" actId="20577"/>
          <ac:spMkLst>
            <pc:docMk/>
            <pc:sldMk cId="3639709610" sldId="742"/>
            <ac:spMk id="2" creationId="{76EB3181-A856-A5D0-C09A-31B1EF04543A}"/>
          </ac:spMkLst>
        </pc:spChg>
        <pc:spChg chg="add mod">
          <ac:chgData name="Марина Барулина" userId="3f69187e786b41da" providerId="LiveId" clId="{AD988ED8-CC31-4212-BF9C-54A85EA921DE}" dt="2023-10-05T16:29:47.825" v="3071" actId="122"/>
          <ac:spMkLst>
            <pc:docMk/>
            <pc:sldMk cId="3639709610" sldId="742"/>
            <ac:spMk id="3" creationId="{3E7451F7-EF7D-1B20-EB71-476EEC9312CD}"/>
          </ac:spMkLst>
        </pc:spChg>
      </pc:sldChg>
      <pc:sldChg chg="addSp delSp modSp new mod">
        <pc:chgData name="Марина Барулина" userId="3f69187e786b41da" providerId="LiveId" clId="{AD988ED8-CC31-4212-BF9C-54A85EA921DE}" dt="2023-10-05T18:44:44.038" v="3267" actId="1076"/>
        <pc:sldMkLst>
          <pc:docMk/>
          <pc:sldMk cId="1637278088" sldId="743"/>
        </pc:sldMkLst>
        <pc:spChg chg="mod">
          <ac:chgData name="Марина Барулина" userId="3f69187e786b41da" providerId="LiveId" clId="{AD988ED8-CC31-4212-BF9C-54A85EA921DE}" dt="2023-10-05T15:52:28.136" v="2205" actId="20577"/>
          <ac:spMkLst>
            <pc:docMk/>
            <pc:sldMk cId="1637278088" sldId="743"/>
            <ac:spMk id="2" creationId="{6A570547-D7E4-447C-3486-29953689A6B0}"/>
          </ac:spMkLst>
        </pc:spChg>
        <pc:spChg chg="add del mod">
          <ac:chgData name="Марина Барулина" userId="3f69187e786b41da" providerId="LiveId" clId="{AD988ED8-CC31-4212-BF9C-54A85EA921DE}" dt="2023-10-05T16:11:47.008" v="2355" actId="478"/>
          <ac:spMkLst>
            <pc:docMk/>
            <pc:sldMk cId="1637278088" sldId="743"/>
            <ac:spMk id="4" creationId="{9F550C27-28C6-E80F-431A-5B1882F5E887}"/>
          </ac:spMkLst>
        </pc:spChg>
        <pc:spChg chg="add del mod">
          <ac:chgData name="Марина Барулина" userId="3f69187e786b41da" providerId="LiveId" clId="{AD988ED8-CC31-4212-BF9C-54A85EA921DE}" dt="2023-10-05T18:34:09.659" v="3245" actId="478"/>
          <ac:spMkLst>
            <pc:docMk/>
            <pc:sldMk cId="1637278088" sldId="743"/>
            <ac:spMk id="5" creationId="{0DC2597E-D026-F8F5-8627-501DC4B0F765}"/>
          </ac:spMkLst>
        </pc:spChg>
        <pc:spChg chg="add mod">
          <ac:chgData name="Марина Барулина" userId="3f69187e786b41da" providerId="LiveId" clId="{AD988ED8-CC31-4212-BF9C-54A85EA921DE}" dt="2023-10-05T18:44:39.862" v="3266" actId="1076"/>
          <ac:spMkLst>
            <pc:docMk/>
            <pc:sldMk cId="1637278088" sldId="743"/>
            <ac:spMk id="6" creationId="{B1E76160-E7D4-1F87-E52D-7F9E4FFFEB45}"/>
          </ac:spMkLst>
        </pc:spChg>
        <pc:picChg chg="add del mod">
          <ac:chgData name="Марина Барулина" userId="3f69187e786b41da" providerId="LiveId" clId="{AD988ED8-CC31-4212-BF9C-54A85EA921DE}" dt="2023-10-05T18:44:01.687" v="3261" actId="478"/>
          <ac:picMkLst>
            <pc:docMk/>
            <pc:sldMk cId="1637278088" sldId="743"/>
            <ac:picMk id="8" creationId="{88FA8020-6BE9-8331-EA00-2343B38A79FA}"/>
          </ac:picMkLst>
        </pc:picChg>
        <pc:picChg chg="add mod">
          <ac:chgData name="Марина Барулина" userId="3f69187e786b41da" providerId="LiveId" clId="{AD988ED8-CC31-4212-BF9C-54A85EA921DE}" dt="2023-10-05T18:44:44.038" v="3267" actId="1076"/>
          <ac:picMkLst>
            <pc:docMk/>
            <pc:sldMk cId="1637278088" sldId="743"/>
            <ac:picMk id="10" creationId="{92F449C0-94AB-2BE0-072D-F889ABA8CFEE}"/>
          </ac:picMkLst>
        </pc:picChg>
        <pc:picChg chg="add mod modCrop">
          <ac:chgData name="Марина Барулина" userId="3f69187e786b41da" providerId="LiveId" clId="{AD988ED8-CC31-4212-BF9C-54A85EA921DE}" dt="2023-10-05T18:44:36.401" v="3265" actId="14100"/>
          <ac:picMkLst>
            <pc:docMk/>
            <pc:sldMk cId="1637278088" sldId="743"/>
            <ac:picMk id="11" creationId="{143A099E-AD70-FCE4-78DB-C491D7B75490}"/>
          </ac:picMkLst>
        </pc:picChg>
      </pc:sldChg>
      <pc:sldChg chg="modSp add del mod">
        <pc:chgData name="Марина Барулина" userId="3f69187e786b41da" providerId="LiveId" clId="{AD988ED8-CC31-4212-BF9C-54A85EA921DE}" dt="2023-10-05T18:41:28.817" v="3252" actId="47"/>
        <pc:sldMkLst>
          <pc:docMk/>
          <pc:sldMk cId="3620067205" sldId="744"/>
        </pc:sldMkLst>
        <pc:spChg chg="mod">
          <ac:chgData name="Марина Барулина" userId="3f69187e786b41da" providerId="LiveId" clId="{AD988ED8-CC31-4212-BF9C-54A85EA921DE}" dt="2023-10-05T15:53:36.945" v="2299" actId="20577"/>
          <ac:spMkLst>
            <pc:docMk/>
            <pc:sldMk cId="3620067205" sldId="744"/>
            <ac:spMk id="2" creationId="{AB9D64F5-842B-EAD3-AA72-9C4886CD7C48}"/>
          </ac:spMkLst>
        </pc:spChg>
      </pc:sldChg>
      <pc:sldChg chg="addSp delSp modSp add mod">
        <pc:chgData name="Марина Барулина" userId="3f69187e786b41da" providerId="LiveId" clId="{AD988ED8-CC31-4212-BF9C-54A85EA921DE}" dt="2023-10-05T18:45:37.119" v="3273" actId="1076"/>
        <pc:sldMkLst>
          <pc:docMk/>
          <pc:sldMk cId="120768779" sldId="745"/>
        </pc:sldMkLst>
        <pc:spChg chg="add mod">
          <ac:chgData name="Марина Барулина" userId="3f69187e786b41da" providerId="LiveId" clId="{AD988ED8-CC31-4212-BF9C-54A85EA921DE}" dt="2023-10-05T16:11:37.828" v="2353" actId="1076"/>
          <ac:spMkLst>
            <pc:docMk/>
            <pc:sldMk cId="120768779" sldId="745"/>
            <ac:spMk id="3" creationId="{0C79420E-2046-6971-B55C-6371392B8043}"/>
          </ac:spMkLst>
        </pc:spChg>
        <pc:spChg chg="del mod">
          <ac:chgData name="Марина Барулина" userId="3f69187e786b41da" providerId="LiveId" clId="{AD988ED8-CC31-4212-BF9C-54A85EA921DE}" dt="2023-10-05T16:11:34.664" v="2352" actId="478"/>
          <ac:spMkLst>
            <pc:docMk/>
            <pc:sldMk cId="120768779" sldId="745"/>
            <ac:spMk id="4" creationId="{9F550C27-28C6-E80F-431A-5B1882F5E887}"/>
          </ac:spMkLst>
        </pc:spChg>
        <pc:spChg chg="del">
          <ac:chgData name="Марина Барулина" userId="3f69187e786b41da" providerId="LiveId" clId="{AD988ED8-CC31-4212-BF9C-54A85EA921DE}" dt="2023-10-05T18:42:35.495" v="3253" actId="478"/>
          <ac:spMkLst>
            <pc:docMk/>
            <pc:sldMk cId="120768779" sldId="745"/>
            <ac:spMk id="5" creationId="{0DC2597E-D026-F8F5-8627-501DC4B0F765}"/>
          </ac:spMkLst>
        </pc:spChg>
        <pc:picChg chg="add del mod">
          <ac:chgData name="Марина Барулина" userId="3f69187e786b41da" providerId="LiveId" clId="{AD988ED8-CC31-4212-BF9C-54A85EA921DE}" dt="2023-10-05T18:43:58.379" v="3260" actId="478"/>
          <ac:picMkLst>
            <pc:docMk/>
            <pc:sldMk cId="120768779" sldId="745"/>
            <ac:picMk id="7" creationId="{56450213-6DDC-F09E-AE8E-1B32F217F01F}"/>
          </ac:picMkLst>
        </pc:picChg>
        <pc:picChg chg="add mod modCrop">
          <ac:chgData name="Марина Барулина" userId="3f69187e786b41da" providerId="LiveId" clId="{AD988ED8-CC31-4212-BF9C-54A85EA921DE}" dt="2023-10-05T18:45:11.653" v="3270" actId="1076"/>
          <ac:picMkLst>
            <pc:docMk/>
            <pc:sldMk cId="120768779" sldId="745"/>
            <ac:picMk id="8" creationId="{8B8DA2E9-3BFD-C3E5-89AA-33119646D59F}"/>
          </ac:picMkLst>
        </pc:picChg>
        <pc:picChg chg="add mod">
          <ac:chgData name="Марина Барулина" userId="3f69187e786b41da" providerId="LiveId" clId="{AD988ED8-CC31-4212-BF9C-54A85EA921DE}" dt="2023-10-05T18:45:37.119" v="3273" actId="1076"/>
          <ac:picMkLst>
            <pc:docMk/>
            <pc:sldMk cId="120768779" sldId="745"/>
            <ac:picMk id="10" creationId="{3A34404D-59B2-92DC-89C2-2C16E9616592}"/>
          </ac:picMkLst>
        </pc:picChg>
      </pc:sldChg>
      <pc:sldChg chg="addSp delSp add mod">
        <pc:chgData name="Марина Барулина" userId="3f69187e786b41da" providerId="LiveId" clId="{AD988ED8-CC31-4212-BF9C-54A85EA921DE}" dt="2023-10-05T18:43:45.785" v="3259" actId="22"/>
        <pc:sldMkLst>
          <pc:docMk/>
          <pc:sldMk cId="3473553413" sldId="746"/>
        </pc:sldMkLst>
        <pc:spChg chg="del">
          <ac:chgData name="Марина Барулина" userId="3f69187e786b41da" providerId="LiveId" clId="{AD988ED8-CC31-4212-BF9C-54A85EA921DE}" dt="2023-10-05T18:43:44.613" v="3258" actId="478"/>
          <ac:spMkLst>
            <pc:docMk/>
            <pc:sldMk cId="3473553413" sldId="746"/>
            <ac:spMk id="2" creationId="{AB9D64F5-842B-EAD3-AA72-9C4886CD7C48}"/>
          </ac:spMkLst>
        </pc:spChg>
        <pc:picChg chg="add">
          <ac:chgData name="Марина Барулина" userId="3f69187e786b41da" providerId="LiveId" clId="{AD988ED8-CC31-4212-BF9C-54A85EA921DE}" dt="2023-10-05T18:43:45.785" v="3259" actId="22"/>
          <ac:picMkLst>
            <pc:docMk/>
            <pc:sldMk cId="3473553413" sldId="746"/>
            <ac:picMk id="4" creationId="{338C60FD-71FE-9D8A-D31A-87194F450703}"/>
          </ac:picMkLst>
        </pc:picChg>
      </pc:sldChg>
      <pc:sldChg chg="add del">
        <pc:chgData name="Марина Барулина" userId="3f69187e786b41da" providerId="LiveId" clId="{AD988ED8-CC31-4212-BF9C-54A85EA921DE}" dt="2023-10-05T18:45:46.139" v="3274" actId="47"/>
        <pc:sldMkLst>
          <pc:docMk/>
          <pc:sldMk cId="2823770221" sldId="747"/>
        </pc:sldMkLst>
      </pc:sldChg>
      <pc:sldChg chg="addSp delSp modSp add mod ord">
        <pc:chgData name="Марина Барулина" userId="3f69187e786b41da" providerId="LiveId" clId="{AD988ED8-CC31-4212-BF9C-54A85EA921DE}" dt="2023-10-05T18:47:14.106" v="3280" actId="1076"/>
        <pc:sldMkLst>
          <pc:docMk/>
          <pc:sldMk cId="356224750" sldId="748"/>
        </pc:sldMkLst>
        <pc:spChg chg="add mod">
          <ac:chgData name="Марина Барулина" userId="3f69187e786b41da" providerId="LiveId" clId="{AD988ED8-CC31-4212-BF9C-54A85EA921DE}" dt="2023-10-05T18:47:11.887" v="3279" actId="1076"/>
          <ac:spMkLst>
            <pc:docMk/>
            <pc:sldMk cId="356224750" sldId="748"/>
            <ac:spMk id="3" creationId="{F491424D-05B4-87A5-433B-B1EEEBC266E1}"/>
          </ac:spMkLst>
        </pc:spChg>
        <pc:spChg chg="del mod">
          <ac:chgData name="Марина Барулина" userId="3f69187e786b41da" providerId="LiveId" clId="{AD988ED8-CC31-4212-BF9C-54A85EA921DE}" dt="2023-10-05T16:10:18.438" v="2344" actId="478"/>
          <ac:spMkLst>
            <pc:docMk/>
            <pc:sldMk cId="356224750" sldId="748"/>
            <ac:spMk id="4" creationId="{9F550C27-28C6-E80F-431A-5B1882F5E887}"/>
          </ac:spMkLst>
        </pc:spChg>
        <pc:spChg chg="del">
          <ac:chgData name="Марина Барулина" userId="3f69187e786b41da" providerId="LiveId" clId="{AD988ED8-CC31-4212-BF9C-54A85EA921DE}" dt="2023-10-05T18:47:01.376" v="3275" actId="478"/>
          <ac:spMkLst>
            <pc:docMk/>
            <pc:sldMk cId="356224750" sldId="748"/>
            <ac:spMk id="5" creationId="{0DC2597E-D026-F8F5-8627-501DC4B0F765}"/>
          </ac:spMkLst>
        </pc:spChg>
        <pc:picChg chg="add mod">
          <ac:chgData name="Марина Барулина" userId="3f69187e786b41da" providerId="LiveId" clId="{AD988ED8-CC31-4212-BF9C-54A85EA921DE}" dt="2023-10-05T18:47:14.106" v="3280" actId="1076"/>
          <ac:picMkLst>
            <pc:docMk/>
            <pc:sldMk cId="356224750" sldId="748"/>
            <ac:picMk id="7" creationId="{7714574A-CD90-594D-84FD-0BAB3697C3B2}"/>
          </ac:picMkLst>
        </pc:picChg>
      </pc:sldChg>
      <pc:sldChg chg="addSp modSp new mod">
        <pc:chgData name="Марина Барулина" userId="3f69187e786b41da" providerId="LiveId" clId="{AD988ED8-CC31-4212-BF9C-54A85EA921DE}" dt="2023-10-05T16:20:44.731" v="2780" actId="15"/>
        <pc:sldMkLst>
          <pc:docMk/>
          <pc:sldMk cId="2570094291" sldId="749"/>
        </pc:sldMkLst>
        <pc:spChg chg="mod">
          <ac:chgData name="Марина Барулина" userId="3f69187e786b41da" providerId="LiveId" clId="{AD988ED8-CC31-4212-BF9C-54A85EA921DE}" dt="2023-10-05T16:13:32.038" v="2385" actId="20577"/>
          <ac:spMkLst>
            <pc:docMk/>
            <pc:sldMk cId="2570094291" sldId="749"/>
            <ac:spMk id="2" creationId="{16FDF5B3-1981-B19B-AF6E-A87558645A3E}"/>
          </ac:spMkLst>
        </pc:spChg>
        <pc:spChg chg="add mod">
          <ac:chgData name="Марина Барулина" userId="3f69187e786b41da" providerId="LiveId" clId="{AD988ED8-CC31-4212-BF9C-54A85EA921DE}" dt="2023-10-05T16:20:44.731" v="2780" actId="15"/>
          <ac:spMkLst>
            <pc:docMk/>
            <pc:sldMk cId="2570094291" sldId="749"/>
            <ac:spMk id="3" creationId="{128D6E11-A7D2-42DF-46AD-F7425FAA91BB}"/>
          </ac:spMkLst>
        </pc:spChg>
      </pc:sldChg>
      <pc:sldChg chg="add">
        <pc:chgData name="Марина Барулина" userId="3f69187e786b41da" providerId="LiveId" clId="{AD988ED8-CC31-4212-BF9C-54A85EA921DE}" dt="2023-10-05T16:21:52.398" v="2781" actId="2890"/>
        <pc:sldMkLst>
          <pc:docMk/>
          <pc:sldMk cId="480383830" sldId="750"/>
        </pc:sldMkLst>
      </pc:sldChg>
      <pc:sldChg chg="addSp delSp modSp new mod setBg">
        <pc:chgData name="Марина Барулина" userId="3f69187e786b41da" providerId="LiveId" clId="{AD988ED8-CC31-4212-BF9C-54A85EA921DE}" dt="2023-10-05T19:55:06.938" v="3288" actId="14100"/>
        <pc:sldMkLst>
          <pc:docMk/>
          <pc:sldMk cId="543484618" sldId="751"/>
        </pc:sldMkLst>
        <pc:spChg chg="mod">
          <ac:chgData name="Марина Барулина" userId="3f69187e786b41da" providerId="LiveId" clId="{AD988ED8-CC31-4212-BF9C-54A85EA921DE}" dt="2023-10-05T19:54:50.515" v="3285" actId="26606"/>
          <ac:spMkLst>
            <pc:docMk/>
            <pc:sldMk cId="543484618" sldId="751"/>
            <ac:spMk id="2" creationId="{B296E4F0-7DBD-2FF4-5B55-469D66698B84}"/>
          </ac:spMkLst>
        </pc:spChg>
        <pc:spChg chg="del">
          <ac:chgData name="Марина Барулина" userId="3f69187e786b41da" providerId="LiveId" clId="{AD988ED8-CC31-4212-BF9C-54A85EA921DE}" dt="2023-10-05T19:54:36.915" v="3281" actId="22"/>
          <ac:spMkLst>
            <pc:docMk/>
            <pc:sldMk cId="543484618" sldId="751"/>
            <ac:spMk id="3" creationId="{A32215FE-FCCC-37FD-0C99-E443CD5CFB2E}"/>
          </ac:spMkLst>
        </pc:spChg>
        <pc:spChg chg="del">
          <ac:chgData name="Марина Барулина" userId="3f69187e786b41da" providerId="LiveId" clId="{AD988ED8-CC31-4212-BF9C-54A85EA921DE}" dt="2023-10-05T19:54:43.329" v="3282" actId="478"/>
          <ac:spMkLst>
            <pc:docMk/>
            <pc:sldMk cId="543484618" sldId="751"/>
            <ac:spMk id="4" creationId="{079E5394-035F-3E00-5326-438E712A33D7}"/>
          </ac:spMkLst>
        </pc:spChg>
        <pc:spChg chg="add del">
          <ac:chgData name="Марина Барулина" userId="3f69187e786b41da" providerId="LiveId" clId="{AD988ED8-CC31-4212-BF9C-54A85EA921DE}" dt="2023-10-05T19:54:59.173" v="3286" actId="478"/>
          <ac:spMkLst>
            <pc:docMk/>
            <pc:sldMk cId="543484618" sldId="751"/>
            <ac:spMk id="10" creationId="{3E347514-E2AD-232E-5556-CE53C209AAE1}"/>
          </ac:spMkLst>
        </pc:spChg>
        <pc:spChg chg="add">
          <ac:chgData name="Марина Барулина" userId="3f69187e786b41da" providerId="LiveId" clId="{AD988ED8-CC31-4212-BF9C-54A85EA921DE}" dt="2023-10-05T19:54:50.515" v="3285" actId="26606"/>
          <ac:spMkLst>
            <pc:docMk/>
            <pc:sldMk cId="543484618" sldId="751"/>
            <ac:spMk id="13" creationId="{48E96387-12F1-45E4-9322-ABBF2EE040E9}"/>
          </ac:spMkLst>
        </pc:spChg>
        <pc:spChg chg="add">
          <ac:chgData name="Марина Барулина" userId="3f69187e786b41da" providerId="LiveId" clId="{AD988ED8-CC31-4212-BF9C-54A85EA921DE}" dt="2023-10-05T19:54:50.515" v="3285" actId="26606"/>
          <ac:spMkLst>
            <pc:docMk/>
            <pc:sldMk cId="543484618" sldId="751"/>
            <ac:spMk id="15" creationId="{A9F421DD-DE4E-4547-A904-3F80E25E3F35}"/>
          </ac:spMkLst>
        </pc:spChg>
        <pc:spChg chg="add">
          <ac:chgData name="Марина Барулина" userId="3f69187e786b41da" providerId="LiveId" clId="{AD988ED8-CC31-4212-BF9C-54A85EA921DE}" dt="2023-10-05T19:54:50.515" v="3285" actId="26606"/>
          <ac:spMkLst>
            <pc:docMk/>
            <pc:sldMk cId="543484618" sldId="751"/>
            <ac:spMk id="17" creationId="{09985DEC-1215-4209-9708-B45CC977402E}"/>
          </ac:spMkLst>
        </pc:spChg>
        <pc:spChg chg="add">
          <ac:chgData name="Марина Барулина" userId="3f69187e786b41da" providerId="LiveId" clId="{AD988ED8-CC31-4212-BF9C-54A85EA921DE}" dt="2023-10-05T19:54:50.515" v="3285" actId="26606"/>
          <ac:spMkLst>
            <pc:docMk/>
            <pc:sldMk cId="543484618" sldId="751"/>
            <ac:spMk id="19" creationId="{A926A64B-3BCB-44CC-892E-C791C324B7F0}"/>
          </ac:spMkLst>
        </pc:spChg>
        <pc:spChg chg="add">
          <ac:chgData name="Марина Барулина" userId="3f69187e786b41da" providerId="LiveId" clId="{AD988ED8-CC31-4212-BF9C-54A85EA921DE}" dt="2023-10-05T19:54:50.515" v="3285" actId="26606"/>
          <ac:spMkLst>
            <pc:docMk/>
            <pc:sldMk cId="543484618" sldId="751"/>
            <ac:spMk id="21" creationId="{8F404549-B4DC-481C-926C-DED3EF1C585B}"/>
          </ac:spMkLst>
        </pc:spChg>
        <pc:spChg chg="add">
          <ac:chgData name="Марина Барулина" userId="3f69187e786b41da" providerId="LiveId" clId="{AD988ED8-CC31-4212-BF9C-54A85EA921DE}" dt="2023-10-05T19:54:50.515" v="3285" actId="26606"/>
          <ac:spMkLst>
            <pc:docMk/>
            <pc:sldMk cId="543484618" sldId="751"/>
            <ac:spMk id="23" creationId="{1E8FD5CD-351E-4B06-8B78-BD5102D00908}"/>
          </ac:spMkLst>
        </pc:spChg>
        <pc:picChg chg="add mod ord">
          <ac:chgData name="Марина Барулина" userId="3f69187e786b41da" providerId="LiveId" clId="{AD988ED8-CC31-4212-BF9C-54A85EA921DE}" dt="2023-10-05T19:55:06.938" v="3288" actId="14100"/>
          <ac:picMkLst>
            <pc:docMk/>
            <pc:sldMk cId="543484618" sldId="751"/>
            <ac:picMk id="6" creationId="{434BBEC8-CDB6-D6AF-D73E-105981B37732}"/>
          </ac:picMkLst>
        </pc:picChg>
      </pc:sldChg>
      <pc:sldChg chg="addSp delSp modSp new mod">
        <pc:chgData name="Марина Барулина" userId="3f69187e786b41da" providerId="LiveId" clId="{AD988ED8-CC31-4212-BF9C-54A85EA921DE}" dt="2023-10-05T19:56:05.236" v="3299" actId="1076"/>
        <pc:sldMkLst>
          <pc:docMk/>
          <pc:sldMk cId="1242819531" sldId="752"/>
        </pc:sldMkLst>
        <pc:spChg chg="mod">
          <ac:chgData name="Марина Барулина" userId="3f69187e786b41da" providerId="LiveId" clId="{AD988ED8-CC31-4212-BF9C-54A85EA921DE}" dt="2023-10-05T16:22:53.673" v="2884" actId="20577"/>
          <ac:spMkLst>
            <pc:docMk/>
            <pc:sldMk cId="1242819531" sldId="752"/>
            <ac:spMk id="2" creationId="{18D981F7-DC3C-6989-4064-606F05467AD5}"/>
          </ac:spMkLst>
        </pc:spChg>
        <pc:spChg chg="del">
          <ac:chgData name="Марина Барулина" userId="3f69187e786b41da" providerId="LiveId" clId="{AD988ED8-CC31-4212-BF9C-54A85EA921DE}" dt="2023-10-05T16:22:57.804" v="2885" actId="478"/>
          <ac:spMkLst>
            <pc:docMk/>
            <pc:sldMk cId="1242819531" sldId="752"/>
            <ac:spMk id="3" creationId="{A59A63E0-5089-ECE2-5864-466D5F8BBBA9}"/>
          </ac:spMkLst>
        </pc:spChg>
        <pc:spChg chg="del">
          <ac:chgData name="Марина Барулина" userId="3f69187e786b41da" providerId="LiveId" clId="{AD988ED8-CC31-4212-BF9C-54A85EA921DE}" dt="2023-10-05T16:23:01.485" v="2886" actId="478"/>
          <ac:spMkLst>
            <pc:docMk/>
            <pc:sldMk cId="1242819531" sldId="752"/>
            <ac:spMk id="4" creationId="{63A49089-5340-BA03-F5EA-B9AB07DE1206}"/>
          </ac:spMkLst>
        </pc:spChg>
        <pc:picChg chg="add mod">
          <ac:chgData name="Марина Барулина" userId="3f69187e786b41da" providerId="LiveId" clId="{AD988ED8-CC31-4212-BF9C-54A85EA921DE}" dt="2023-10-05T19:56:05.236" v="3299" actId="1076"/>
          <ac:picMkLst>
            <pc:docMk/>
            <pc:sldMk cId="1242819531" sldId="752"/>
            <ac:picMk id="6" creationId="{1522499E-08A2-9082-02D7-CDFC916515EA}"/>
          </ac:picMkLst>
        </pc:picChg>
        <pc:picChg chg="add mod">
          <ac:chgData name="Марина Барулина" userId="3f69187e786b41da" providerId="LiveId" clId="{AD988ED8-CC31-4212-BF9C-54A85EA921DE}" dt="2023-10-05T19:55:57.661" v="3296" actId="1076"/>
          <ac:picMkLst>
            <pc:docMk/>
            <pc:sldMk cId="1242819531" sldId="752"/>
            <ac:picMk id="8" creationId="{74D48764-3297-4AAE-1A61-3697409F85E6}"/>
          </ac:picMkLst>
        </pc:picChg>
      </pc:sldChg>
      <pc:sldChg chg="add">
        <pc:chgData name="Марина Барулина" userId="3f69187e786b41da" providerId="LiveId" clId="{AD988ED8-CC31-4212-BF9C-54A85EA921DE}" dt="2023-10-05T16:24:35.417" v="2887"/>
        <pc:sldMkLst>
          <pc:docMk/>
          <pc:sldMk cId="694023369" sldId="753"/>
        </pc:sldMkLst>
      </pc:sldChg>
      <pc:sldChg chg="addSp delSp modSp new mod">
        <pc:chgData name="Марина Барулина" userId="3f69187e786b41da" providerId="LiveId" clId="{AD988ED8-CC31-4212-BF9C-54A85EA921DE}" dt="2023-10-05T18:28:02.223" v="3220" actId="20577"/>
        <pc:sldMkLst>
          <pc:docMk/>
          <pc:sldMk cId="3684277020" sldId="754"/>
        </pc:sldMkLst>
        <pc:spChg chg="mod">
          <ac:chgData name="Марина Барулина" userId="3f69187e786b41da" providerId="LiveId" clId="{AD988ED8-CC31-4212-BF9C-54A85EA921DE}" dt="2023-10-05T18:28:02.223" v="3220" actId="20577"/>
          <ac:spMkLst>
            <pc:docMk/>
            <pc:sldMk cId="3684277020" sldId="754"/>
            <ac:spMk id="2" creationId="{7F89F716-0EB5-1B8A-B775-602D6511B60B}"/>
          </ac:spMkLst>
        </pc:spChg>
        <pc:spChg chg="del">
          <ac:chgData name="Марина Барулина" userId="3f69187e786b41da" providerId="LiveId" clId="{AD988ED8-CC31-4212-BF9C-54A85EA921DE}" dt="2023-10-05T18:26:18.275" v="3128"/>
          <ac:spMkLst>
            <pc:docMk/>
            <pc:sldMk cId="3684277020" sldId="754"/>
            <ac:spMk id="3" creationId="{9899405C-2F1C-7AAD-3CE9-D8C1B21FEB2A}"/>
          </ac:spMkLst>
        </pc:spChg>
        <pc:spChg chg="del">
          <ac:chgData name="Марина Барулина" userId="3f69187e786b41da" providerId="LiveId" clId="{AD988ED8-CC31-4212-BF9C-54A85EA921DE}" dt="2023-10-05T18:26:03.786" v="3127"/>
          <ac:spMkLst>
            <pc:docMk/>
            <pc:sldMk cId="3684277020" sldId="754"/>
            <ac:spMk id="4" creationId="{11EFE672-605C-2BC0-CE91-C36A14F3DE39}"/>
          </ac:spMkLst>
        </pc:spChg>
        <pc:spChg chg="add del mod">
          <ac:chgData name="Марина Барулина" userId="3f69187e786b41da" providerId="LiveId" clId="{AD988ED8-CC31-4212-BF9C-54A85EA921DE}" dt="2023-10-05T18:27:46.536" v="3139" actId="767"/>
          <ac:spMkLst>
            <pc:docMk/>
            <pc:sldMk cId="3684277020" sldId="754"/>
            <ac:spMk id="7" creationId="{6E178FC4-4096-7BB5-ABE8-0B1387838FB8}"/>
          </ac:spMkLst>
        </pc:spChg>
        <pc:picChg chg="add mod">
          <ac:chgData name="Марина Барулина" userId="3f69187e786b41da" providerId="LiveId" clId="{AD988ED8-CC31-4212-BF9C-54A85EA921DE}" dt="2023-10-05T18:26:03.786" v="3127"/>
          <ac:picMkLst>
            <pc:docMk/>
            <pc:sldMk cId="3684277020" sldId="754"/>
            <ac:picMk id="5" creationId="{05DBBEE0-01F9-594A-42CA-A2616DD2667C}"/>
          </ac:picMkLst>
        </pc:picChg>
        <pc:picChg chg="add mod">
          <ac:chgData name="Марина Барулина" userId="3f69187e786b41da" providerId="LiveId" clId="{AD988ED8-CC31-4212-BF9C-54A85EA921DE}" dt="2023-10-05T18:26:18.275" v="3128"/>
          <ac:picMkLst>
            <pc:docMk/>
            <pc:sldMk cId="3684277020" sldId="754"/>
            <ac:picMk id="6" creationId="{405FA7FA-E6D8-58D9-5F48-1803E00116DC}"/>
          </ac:picMkLst>
        </pc:picChg>
      </pc:sldChg>
      <pc:sldMasterChg chg="delSldLayout">
        <pc:chgData name="Марина Барулина" userId="3f69187e786b41da" providerId="LiveId" clId="{AD988ED8-CC31-4212-BF9C-54A85EA921DE}" dt="2023-10-05T09:55:27.672" v="693" actId="47"/>
        <pc:sldMasterMkLst>
          <pc:docMk/>
          <pc:sldMasterMk cId="82855549" sldId="2147483672"/>
        </pc:sldMasterMkLst>
        <pc:sldLayoutChg chg="del">
          <pc:chgData name="Марина Барулина" userId="3f69187e786b41da" providerId="LiveId" clId="{AD988ED8-CC31-4212-BF9C-54A85EA921DE}" dt="2023-10-05T09:55:27.672" v="693" actId="47"/>
          <pc:sldLayoutMkLst>
            <pc:docMk/>
            <pc:sldMasterMk cId="82855549" sldId="2147483672"/>
            <pc:sldLayoutMk cId="1057456564" sldId="2147483684"/>
          </pc:sldLayoutMkLst>
        </pc:sldLayoutChg>
      </pc:sldMasterChg>
    </pc:docChg>
  </pc:docChgLst>
  <pc:docChgLst>
    <pc:chgData name="Марина Барулина" userId="3f69187e786b41da" providerId="LiveId" clId="{1D090516-076B-4A4A-A05C-026289ED9167}"/>
    <pc:docChg chg="undo redo custSel addSld delSld modSld sldOrd">
      <pc:chgData name="Марина Барулина" userId="3f69187e786b41da" providerId="LiveId" clId="{1D090516-076B-4A4A-A05C-026289ED9167}" dt="2023-09-22T07:27:14.749" v="4547" actId="208"/>
      <pc:docMkLst>
        <pc:docMk/>
      </pc:docMkLst>
      <pc:sldChg chg="modSp mod">
        <pc:chgData name="Марина Барулина" userId="3f69187e786b41da" providerId="LiveId" clId="{1D090516-076B-4A4A-A05C-026289ED9167}" dt="2023-09-21T04:56:39.522" v="512" actId="1036"/>
        <pc:sldMkLst>
          <pc:docMk/>
          <pc:sldMk cId="1487700712" sldId="256"/>
        </pc:sldMkLst>
        <pc:spChg chg="mod">
          <ac:chgData name="Марина Барулина" userId="3f69187e786b41da" providerId="LiveId" clId="{1D090516-076B-4A4A-A05C-026289ED9167}" dt="2023-09-21T04:56:39.522" v="512" actId="1036"/>
          <ac:spMkLst>
            <pc:docMk/>
            <pc:sldMk cId="1487700712" sldId="256"/>
            <ac:spMk id="2" creationId="{C02C5318-1A1E-49D0-B2E2-A4B0FA9E8A40}"/>
          </ac:spMkLst>
        </pc:spChg>
        <pc:spChg chg="mod">
          <ac:chgData name="Марина Барулина" userId="3f69187e786b41da" providerId="LiveId" clId="{1D090516-076B-4A4A-A05C-026289ED9167}" dt="2023-09-21T04:56:29.816" v="485" actId="1036"/>
          <ac:spMkLst>
            <pc:docMk/>
            <pc:sldMk cId="1487700712" sldId="256"/>
            <ac:spMk id="3" creationId="{48B6CF59-4E5B-494D-A2F7-97ADD01E6497}"/>
          </ac:spMkLst>
        </pc:spChg>
        <pc:picChg chg="mod">
          <ac:chgData name="Марина Барулина" userId="3f69187e786b41da" providerId="LiveId" clId="{1D090516-076B-4A4A-A05C-026289ED9167}" dt="2023-09-21T04:56:18.029" v="463" actId="1076"/>
          <ac:picMkLst>
            <pc:docMk/>
            <pc:sldMk cId="1487700712" sldId="256"/>
            <ac:picMk id="7" creationId="{3840F91C-EDD0-4D4E-A4AB-E6C77856C88C}"/>
          </ac:picMkLst>
        </pc:picChg>
      </pc:sldChg>
      <pc:sldChg chg="modSp mod ord">
        <pc:chgData name="Марина Барулина" userId="3f69187e786b41da" providerId="LiveId" clId="{1D090516-076B-4A4A-A05C-026289ED9167}" dt="2023-09-21T09:16:20.173" v="1128" actId="20577"/>
        <pc:sldMkLst>
          <pc:docMk/>
          <pc:sldMk cId="497607547" sldId="258"/>
        </pc:sldMkLst>
        <pc:spChg chg="mod">
          <ac:chgData name="Марина Барулина" userId="3f69187e786b41da" providerId="LiveId" clId="{1D090516-076B-4A4A-A05C-026289ED9167}" dt="2023-09-21T09:16:20.173" v="1128" actId="20577"/>
          <ac:spMkLst>
            <pc:docMk/>
            <pc:sldMk cId="497607547" sldId="258"/>
            <ac:spMk id="2" creationId="{921633EB-7DCB-4DDC-80AF-C885A3EE1245}"/>
          </ac:spMkLst>
        </pc:spChg>
      </pc:sldChg>
      <pc:sldChg chg="del">
        <pc:chgData name="Марина Барулина" userId="3f69187e786b41da" providerId="LiveId" clId="{1D090516-076B-4A4A-A05C-026289ED9167}" dt="2023-09-21T19:46:23.149" v="3388" actId="47"/>
        <pc:sldMkLst>
          <pc:docMk/>
          <pc:sldMk cId="4209322005" sldId="259"/>
        </pc:sldMkLst>
      </pc:sldChg>
      <pc:sldChg chg="del">
        <pc:chgData name="Марина Барулина" userId="3f69187e786b41da" providerId="LiveId" clId="{1D090516-076B-4A4A-A05C-026289ED9167}" dt="2023-09-21T19:46:25.098" v="3389" actId="47"/>
        <pc:sldMkLst>
          <pc:docMk/>
          <pc:sldMk cId="1703342593" sldId="261"/>
        </pc:sldMkLst>
      </pc:sldChg>
      <pc:sldChg chg="modSp mod">
        <pc:chgData name="Марина Барулина" userId="3f69187e786b41da" providerId="LiveId" clId="{1D090516-076B-4A4A-A05C-026289ED9167}" dt="2023-09-21T04:46:10.829" v="236" actId="255"/>
        <pc:sldMkLst>
          <pc:docMk/>
          <pc:sldMk cId="2543020653" sldId="262"/>
        </pc:sldMkLst>
        <pc:spChg chg="mod">
          <ac:chgData name="Марина Барулина" userId="3f69187e786b41da" providerId="LiveId" clId="{1D090516-076B-4A4A-A05C-026289ED9167}" dt="2023-09-20T17:35:51.682" v="14" actId="20577"/>
          <ac:spMkLst>
            <pc:docMk/>
            <pc:sldMk cId="2543020653" sldId="262"/>
            <ac:spMk id="6" creationId="{BB41A4A0-B1F6-F506-7FAD-8FC965A3EE78}"/>
          </ac:spMkLst>
        </pc:spChg>
        <pc:graphicFrameChg chg="mod">
          <ac:chgData name="Марина Барулина" userId="3f69187e786b41da" providerId="LiveId" clId="{1D090516-076B-4A4A-A05C-026289ED9167}" dt="2023-09-21T04:46:10.829" v="236" actId="255"/>
          <ac:graphicFrameMkLst>
            <pc:docMk/>
            <pc:sldMk cId="2543020653" sldId="262"/>
            <ac:graphicFrameMk id="10" creationId="{4844054A-685C-95F4-932A-826C621E42C0}"/>
          </ac:graphicFrameMkLst>
        </pc:graphicFrameChg>
      </pc:sldChg>
      <pc:sldChg chg="addSp delSp modSp new mod">
        <pc:chgData name="Марина Барулина" userId="3f69187e786b41da" providerId="LiveId" clId="{1D090516-076B-4A4A-A05C-026289ED9167}" dt="2023-09-20T17:37:40.396" v="32" actId="1076"/>
        <pc:sldMkLst>
          <pc:docMk/>
          <pc:sldMk cId="1229745157" sldId="266"/>
        </pc:sldMkLst>
        <pc:spChg chg="mod">
          <ac:chgData name="Марина Барулина" userId="3f69187e786b41da" providerId="LiveId" clId="{1D090516-076B-4A4A-A05C-026289ED9167}" dt="2023-09-20T17:36:58.336" v="21" actId="20577"/>
          <ac:spMkLst>
            <pc:docMk/>
            <pc:sldMk cId="1229745157" sldId="266"/>
            <ac:spMk id="2" creationId="{50CFCC01-F6E0-82BD-F983-AECBFB399103}"/>
          </ac:spMkLst>
        </pc:spChg>
        <pc:spChg chg="del mod">
          <ac:chgData name="Марина Барулина" userId="3f69187e786b41da" providerId="LiveId" clId="{1D090516-076B-4A4A-A05C-026289ED9167}" dt="2023-09-20T17:37:02.081" v="23" actId="478"/>
          <ac:spMkLst>
            <pc:docMk/>
            <pc:sldMk cId="1229745157" sldId="266"/>
            <ac:spMk id="3" creationId="{420E9B7C-EA29-83DF-6467-9288E92B3BA7}"/>
          </ac:spMkLst>
        </pc:spChg>
        <pc:spChg chg="del">
          <ac:chgData name="Марина Барулина" userId="3f69187e786b41da" providerId="LiveId" clId="{1D090516-076B-4A4A-A05C-026289ED9167}" dt="2023-09-20T17:37:03.062" v="24" actId="478"/>
          <ac:spMkLst>
            <pc:docMk/>
            <pc:sldMk cId="1229745157" sldId="266"/>
            <ac:spMk id="4" creationId="{CD1C90C4-4103-01E7-BBC5-1CCDA4234318}"/>
          </ac:spMkLst>
        </pc:spChg>
        <pc:spChg chg="add mod">
          <ac:chgData name="Марина Барулина" userId="3f69187e786b41da" providerId="LiveId" clId="{1D090516-076B-4A4A-A05C-026289ED9167}" dt="2023-09-20T17:37:40.396" v="32" actId="1076"/>
          <ac:spMkLst>
            <pc:docMk/>
            <pc:sldMk cId="1229745157" sldId="266"/>
            <ac:spMk id="8" creationId="{DA963D7C-F6F2-56EA-0853-BC724A6E153F}"/>
          </ac:spMkLst>
        </pc:spChg>
        <pc:picChg chg="add mod">
          <ac:chgData name="Марина Барулина" userId="3f69187e786b41da" providerId="LiveId" clId="{1D090516-076B-4A4A-A05C-026289ED9167}" dt="2023-09-20T17:37:30.652" v="31" actId="1076"/>
          <ac:picMkLst>
            <pc:docMk/>
            <pc:sldMk cId="1229745157" sldId="266"/>
            <ac:picMk id="6" creationId="{7871F644-5D05-64D5-4196-4B29A5A14EA8}"/>
          </ac:picMkLst>
        </pc:picChg>
      </pc:sldChg>
      <pc:sldChg chg="addSp delSp modSp new mod setBg setClrOvrMap">
        <pc:chgData name="Марина Барулина" userId="3f69187e786b41da" providerId="LiveId" clId="{1D090516-076B-4A4A-A05C-026289ED9167}" dt="2023-09-20T19:03:56.379" v="235" actId="20577"/>
        <pc:sldMkLst>
          <pc:docMk/>
          <pc:sldMk cId="3181844242" sldId="267"/>
        </pc:sldMkLst>
        <pc:spChg chg="del">
          <ac:chgData name="Марина Барулина" userId="3f69187e786b41da" providerId="LiveId" clId="{1D090516-076B-4A4A-A05C-026289ED9167}" dt="2023-09-20T18:47:06.784" v="36" actId="478"/>
          <ac:spMkLst>
            <pc:docMk/>
            <pc:sldMk cId="3181844242" sldId="267"/>
            <ac:spMk id="2" creationId="{FBF8AA48-C83B-8348-1533-8EAC76518B0F}"/>
          </ac:spMkLst>
        </pc:spChg>
        <pc:spChg chg="del">
          <ac:chgData name="Марина Барулина" userId="3f69187e786b41da" providerId="LiveId" clId="{1D090516-076B-4A4A-A05C-026289ED9167}" dt="2023-09-20T18:47:06.784" v="36" actId="478"/>
          <ac:spMkLst>
            <pc:docMk/>
            <pc:sldMk cId="3181844242" sldId="267"/>
            <ac:spMk id="3" creationId="{185CB8C8-47AA-1C9D-3BF1-2A660908EAE3}"/>
          </ac:spMkLst>
        </pc:spChg>
        <pc:spChg chg="del">
          <ac:chgData name="Марина Барулина" userId="3f69187e786b41da" providerId="LiveId" clId="{1D090516-076B-4A4A-A05C-026289ED9167}" dt="2023-09-20T18:47:06.784" v="36" actId="478"/>
          <ac:spMkLst>
            <pc:docMk/>
            <pc:sldMk cId="3181844242" sldId="267"/>
            <ac:spMk id="4" creationId="{840D452B-91BC-1BFE-86F5-14EF233F2EC0}"/>
          </ac:spMkLst>
        </pc:spChg>
        <pc:spChg chg="add mod">
          <ac:chgData name="Марина Барулина" userId="3f69187e786b41da" providerId="LiveId" clId="{1D090516-076B-4A4A-A05C-026289ED9167}" dt="2023-09-20T19:03:56.379" v="235" actId="20577"/>
          <ac:spMkLst>
            <pc:docMk/>
            <pc:sldMk cId="3181844242" sldId="267"/>
            <ac:spMk id="7" creationId="{EDB5DCE6-FB77-D689-25BD-5F56C99E518F}"/>
          </ac:spMkLst>
        </pc:spChg>
        <pc:spChg chg="add del">
          <ac:chgData name="Марина Барулина" userId="3f69187e786b41da" providerId="LiveId" clId="{1D090516-076B-4A4A-A05C-026289ED9167}" dt="2023-09-20T18:47:16.163" v="39" actId="26606"/>
          <ac:spMkLst>
            <pc:docMk/>
            <pc:sldMk cId="3181844242" sldId="267"/>
            <ac:spMk id="11" creationId="{0DBD4729-DBDF-40A6-9BA4-E4C97EF6DD37}"/>
          </ac:spMkLst>
        </pc:spChg>
        <pc:spChg chg="add del">
          <ac:chgData name="Марина Барулина" userId="3f69187e786b41da" providerId="LiveId" clId="{1D090516-076B-4A4A-A05C-026289ED9167}" dt="2023-09-20T18:47:16.163" v="39" actId="26606"/>
          <ac:spMkLst>
            <pc:docMk/>
            <pc:sldMk cId="3181844242" sldId="267"/>
            <ac:spMk id="13" creationId="{55125130-F4AB-465E-8AE2-E583FCAAB224}"/>
          </ac:spMkLst>
        </pc:spChg>
        <pc:spChg chg="add del">
          <ac:chgData name="Марина Барулина" userId="3f69187e786b41da" providerId="LiveId" clId="{1D090516-076B-4A4A-A05C-026289ED9167}" dt="2023-09-20T18:47:16.163" v="39" actId="26606"/>
          <ac:spMkLst>
            <pc:docMk/>
            <pc:sldMk cId="3181844242" sldId="267"/>
            <ac:spMk id="15" creationId="{E0BA65A2-0302-4468-ADA7-9EC3F9593F51}"/>
          </ac:spMkLst>
        </pc:spChg>
        <pc:spChg chg="add del">
          <ac:chgData name="Марина Барулина" userId="3f69187e786b41da" providerId="LiveId" clId="{1D090516-076B-4A4A-A05C-026289ED9167}" dt="2023-09-20T18:47:16.163" v="39" actId="26606"/>
          <ac:spMkLst>
            <pc:docMk/>
            <pc:sldMk cId="3181844242" sldId="267"/>
            <ac:spMk id="17" creationId="{20C97E5C-C165-417B-BBDE-6701E226BE3D}"/>
          </ac:spMkLst>
        </pc:spChg>
        <pc:spChg chg="add del">
          <ac:chgData name="Марина Барулина" userId="3f69187e786b41da" providerId="LiveId" clId="{1D090516-076B-4A4A-A05C-026289ED9167}" dt="2023-09-20T18:47:16.163" v="39" actId="26606"/>
          <ac:spMkLst>
            <pc:docMk/>
            <pc:sldMk cId="3181844242" sldId="267"/>
            <ac:spMk id="19" creationId="{95D0E1C6-221C-4835-B0D4-24184F6B6E21}"/>
          </ac:spMkLst>
        </pc:spChg>
        <pc:spChg chg="add del">
          <ac:chgData name="Марина Барулина" userId="3f69187e786b41da" providerId="LiveId" clId="{1D090516-076B-4A4A-A05C-026289ED9167}" dt="2023-09-20T18:47:16.163" v="39" actId="26606"/>
          <ac:spMkLst>
            <pc:docMk/>
            <pc:sldMk cId="3181844242" sldId="267"/>
            <ac:spMk id="21" creationId="{A98F2782-0AD1-4AB6-BBB8-3BA1BB416CE2}"/>
          </ac:spMkLst>
        </pc:spChg>
        <pc:spChg chg="add">
          <ac:chgData name="Марина Барулина" userId="3f69187e786b41da" providerId="LiveId" clId="{1D090516-076B-4A4A-A05C-026289ED9167}" dt="2023-09-20T18:47:16.167" v="40" actId="26606"/>
          <ac:spMkLst>
            <pc:docMk/>
            <pc:sldMk cId="3181844242" sldId="267"/>
            <ac:spMk id="23" creationId="{0DBD4729-DBDF-40A6-9BA4-E4C97EF6DD37}"/>
          </ac:spMkLst>
        </pc:spChg>
        <pc:spChg chg="add">
          <ac:chgData name="Марина Барулина" userId="3f69187e786b41da" providerId="LiveId" clId="{1D090516-076B-4A4A-A05C-026289ED9167}" dt="2023-09-20T18:47:16.167" v="40" actId="26606"/>
          <ac:spMkLst>
            <pc:docMk/>
            <pc:sldMk cId="3181844242" sldId="267"/>
            <ac:spMk id="24" creationId="{55125130-F4AB-465E-8AE2-E583FCAAB224}"/>
          </ac:spMkLst>
        </pc:spChg>
        <pc:spChg chg="add">
          <ac:chgData name="Марина Барулина" userId="3f69187e786b41da" providerId="LiveId" clId="{1D090516-076B-4A4A-A05C-026289ED9167}" dt="2023-09-20T18:47:16.167" v="40" actId="26606"/>
          <ac:spMkLst>
            <pc:docMk/>
            <pc:sldMk cId="3181844242" sldId="267"/>
            <ac:spMk id="25" creationId="{E0BA65A2-0302-4468-ADA7-9EC3F9593F51}"/>
          </ac:spMkLst>
        </pc:spChg>
        <pc:spChg chg="add">
          <ac:chgData name="Марина Барулина" userId="3f69187e786b41da" providerId="LiveId" clId="{1D090516-076B-4A4A-A05C-026289ED9167}" dt="2023-09-20T18:47:16.167" v="40" actId="26606"/>
          <ac:spMkLst>
            <pc:docMk/>
            <pc:sldMk cId="3181844242" sldId="267"/>
            <ac:spMk id="26" creationId="{587D26DA-9773-4A0E-B213-DDF20A1F1F27}"/>
          </ac:spMkLst>
        </pc:spChg>
        <pc:picChg chg="add mod">
          <ac:chgData name="Марина Барулина" userId="3f69187e786b41da" providerId="LiveId" clId="{1D090516-076B-4A4A-A05C-026289ED9167}" dt="2023-09-20T18:47:26.128" v="44" actId="14100"/>
          <ac:picMkLst>
            <pc:docMk/>
            <pc:sldMk cId="3181844242" sldId="267"/>
            <ac:picMk id="6" creationId="{67551EAB-A3D3-72A5-44BA-7107CC7A8ED9}"/>
          </ac:picMkLst>
        </pc:picChg>
      </pc:sldChg>
      <pc:sldChg chg="addSp delSp modSp new mod ord">
        <pc:chgData name="Марина Барулина" userId="3f69187e786b41da" providerId="LiveId" clId="{1D090516-076B-4A4A-A05C-026289ED9167}" dt="2023-09-20T19:02:47.394" v="129" actId="6549"/>
        <pc:sldMkLst>
          <pc:docMk/>
          <pc:sldMk cId="2757674294" sldId="268"/>
        </pc:sldMkLst>
        <pc:spChg chg="mod">
          <ac:chgData name="Марина Барулина" userId="3f69187e786b41da" providerId="LiveId" clId="{1D090516-076B-4A4A-A05C-026289ED9167}" dt="2023-09-20T19:02:47.394" v="129" actId="6549"/>
          <ac:spMkLst>
            <pc:docMk/>
            <pc:sldMk cId="2757674294" sldId="268"/>
            <ac:spMk id="2" creationId="{DF0C9FCC-2923-089B-0E5E-200D32CDE284}"/>
          </ac:spMkLst>
        </pc:spChg>
        <pc:spChg chg="del">
          <ac:chgData name="Марина Барулина" userId="3f69187e786b41da" providerId="LiveId" clId="{1D090516-076B-4A4A-A05C-026289ED9167}" dt="2023-09-20T18:49:19.069" v="81" actId="22"/>
          <ac:spMkLst>
            <pc:docMk/>
            <pc:sldMk cId="2757674294" sldId="268"/>
            <ac:spMk id="3" creationId="{824D799D-658B-8E7B-A26E-6CC6AB98C1EC}"/>
          </ac:spMkLst>
        </pc:spChg>
        <pc:spChg chg="del">
          <ac:chgData name="Марина Барулина" userId="3f69187e786b41da" providerId="LiveId" clId="{1D090516-076B-4A4A-A05C-026289ED9167}" dt="2023-09-20T18:51:18.976" v="96" actId="22"/>
          <ac:spMkLst>
            <pc:docMk/>
            <pc:sldMk cId="2757674294" sldId="268"/>
            <ac:spMk id="4" creationId="{EE370C05-1CBB-AE38-1544-4EB92016FA69}"/>
          </ac:spMkLst>
        </pc:spChg>
        <pc:spChg chg="add mod">
          <ac:chgData name="Марина Барулина" userId="3f69187e786b41da" providerId="LiveId" clId="{1D090516-076B-4A4A-A05C-026289ED9167}" dt="2023-09-20T18:49:33.524" v="90" actId="20577"/>
          <ac:spMkLst>
            <pc:docMk/>
            <pc:sldMk cId="2757674294" sldId="268"/>
            <ac:spMk id="7" creationId="{66B34228-DCFC-1C69-B4EF-DF540793B69D}"/>
          </ac:spMkLst>
        </pc:spChg>
        <pc:spChg chg="add del">
          <ac:chgData name="Марина Барулина" userId="3f69187e786b41da" providerId="LiveId" clId="{1D090516-076B-4A4A-A05C-026289ED9167}" dt="2023-09-20T18:51:35.164" v="99" actId="22"/>
          <ac:spMkLst>
            <pc:docMk/>
            <pc:sldMk cId="2757674294" sldId="268"/>
            <ac:spMk id="13" creationId="{46CBC74C-EA0B-964D-0C0A-73855EF85959}"/>
          </ac:spMkLst>
        </pc:spChg>
        <pc:spChg chg="add mod">
          <ac:chgData name="Марина Барулина" userId="3f69187e786b41da" providerId="LiveId" clId="{1D090516-076B-4A4A-A05C-026289ED9167}" dt="2023-09-20T18:51:42.789" v="103" actId="1076"/>
          <ac:spMkLst>
            <pc:docMk/>
            <pc:sldMk cId="2757674294" sldId="268"/>
            <ac:spMk id="15" creationId="{A36BEB53-8239-88F6-AD57-483DA1C4CB8C}"/>
          </ac:spMkLst>
        </pc:spChg>
        <pc:picChg chg="add mod ord">
          <ac:chgData name="Марина Барулина" userId="3f69187e786b41da" providerId="LiveId" clId="{1D090516-076B-4A4A-A05C-026289ED9167}" dt="2023-09-20T18:49:38.339" v="91" actId="1076"/>
          <ac:picMkLst>
            <pc:docMk/>
            <pc:sldMk cId="2757674294" sldId="268"/>
            <ac:picMk id="6" creationId="{31FD6A63-F83C-2B32-1F1C-A34065F64722}"/>
          </ac:picMkLst>
        </pc:picChg>
        <pc:picChg chg="add mod">
          <ac:chgData name="Марина Барулина" userId="3f69187e786b41da" providerId="LiveId" clId="{1D090516-076B-4A4A-A05C-026289ED9167}" dt="2023-09-20T18:50:17.318" v="95" actId="14100"/>
          <ac:picMkLst>
            <pc:docMk/>
            <pc:sldMk cId="2757674294" sldId="268"/>
            <ac:picMk id="9" creationId="{E8EE630A-4003-4B9D-15D6-9CA5C684A80D}"/>
          </ac:picMkLst>
        </pc:picChg>
        <pc:picChg chg="add mod ord">
          <ac:chgData name="Марина Барулина" userId="3f69187e786b41da" providerId="LiveId" clId="{1D090516-076B-4A4A-A05C-026289ED9167}" dt="2023-09-20T18:51:45.572" v="104" actId="1076"/>
          <ac:picMkLst>
            <pc:docMk/>
            <pc:sldMk cId="2757674294" sldId="268"/>
            <ac:picMk id="11" creationId="{1B491FDB-F640-6F1F-C2D7-FAB988A62BE9}"/>
          </ac:picMkLst>
        </pc:picChg>
      </pc:sldChg>
      <pc:sldChg chg="new del">
        <pc:chgData name="Марина Барулина" userId="3f69187e786b41da" providerId="LiveId" clId="{1D090516-076B-4A4A-A05C-026289ED9167}" dt="2023-09-20T19:00:54.518" v="106" actId="47"/>
        <pc:sldMkLst>
          <pc:docMk/>
          <pc:sldMk cId="1081302895" sldId="269"/>
        </pc:sldMkLst>
      </pc:sldChg>
      <pc:sldChg chg="addSp delSp modSp new mod setBg">
        <pc:chgData name="Марина Барулина" userId="3f69187e786b41da" providerId="LiveId" clId="{1D090516-076B-4A4A-A05C-026289ED9167}" dt="2023-09-21T05:06:42.442" v="520" actId="1076"/>
        <pc:sldMkLst>
          <pc:docMk/>
          <pc:sldMk cId="3198315474" sldId="269"/>
        </pc:sldMkLst>
        <pc:spChg chg="add del mod ord">
          <ac:chgData name="Марина Барулина" userId="3f69187e786b41da" providerId="LiveId" clId="{1D090516-076B-4A4A-A05C-026289ED9167}" dt="2023-09-20T19:01:38.926" v="126" actId="26606"/>
          <ac:spMkLst>
            <pc:docMk/>
            <pc:sldMk cId="3198315474" sldId="269"/>
            <ac:spMk id="2" creationId="{9EE5ECAB-C460-D8AA-F62D-1A416579EC2B}"/>
          </ac:spMkLst>
        </pc:spChg>
        <pc:spChg chg="del">
          <ac:chgData name="Марина Барулина" userId="3f69187e786b41da" providerId="LiveId" clId="{1D090516-076B-4A4A-A05C-026289ED9167}" dt="2023-09-20T19:01:05.595" v="108" actId="22"/>
          <ac:spMkLst>
            <pc:docMk/>
            <pc:sldMk cId="3198315474" sldId="269"/>
            <ac:spMk id="3" creationId="{A50AEFBA-BC9B-1052-1D71-F11E0B8A6E1B}"/>
          </ac:spMkLst>
        </pc:spChg>
        <pc:spChg chg="add del mod">
          <ac:chgData name="Марина Барулина" userId="3f69187e786b41da" providerId="LiveId" clId="{1D090516-076B-4A4A-A05C-026289ED9167}" dt="2023-09-21T05:06:33.479" v="516" actId="478"/>
          <ac:spMkLst>
            <pc:docMk/>
            <pc:sldMk cId="3198315474" sldId="269"/>
            <ac:spMk id="4" creationId="{3782594A-6B36-6366-2403-1CE54C4AE23F}"/>
          </ac:spMkLst>
        </pc:spChg>
        <pc:spChg chg="add del">
          <ac:chgData name="Марина Барулина" userId="3f69187e786b41da" providerId="LiveId" clId="{1D090516-076B-4A4A-A05C-026289ED9167}" dt="2023-09-20T19:01:23.151" v="113" actId="478"/>
          <ac:spMkLst>
            <pc:docMk/>
            <pc:sldMk cId="3198315474" sldId="269"/>
            <ac:spMk id="4" creationId="{A2C19E50-89BB-A3AC-D294-16BD15EC898B}"/>
          </ac:spMkLst>
        </pc:spChg>
        <pc:spChg chg="add">
          <ac:chgData name="Марина Барулина" userId="3f69187e786b41da" providerId="LiveId" clId="{1D090516-076B-4A4A-A05C-026289ED9167}" dt="2023-09-20T19:01:38.926" v="126" actId="26606"/>
          <ac:spMkLst>
            <pc:docMk/>
            <pc:sldMk cId="3198315474" sldId="269"/>
            <ac:spMk id="11" creationId="{48E96387-12F1-45E4-9322-ABBF2EE040E9}"/>
          </ac:spMkLst>
        </pc:spChg>
        <pc:spChg chg="add">
          <ac:chgData name="Марина Барулина" userId="3f69187e786b41da" providerId="LiveId" clId="{1D090516-076B-4A4A-A05C-026289ED9167}" dt="2023-09-20T19:01:38.926" v="126" actId="26606"/>
          <ac:spMkLst>
            <pc:docMk/>
            <pc:sldMk cId="3198315474" sldId="269"/>
            <ac:spMk id="13" creationId="{A9F421DD-DE4E-4547-A904-3F80E25E3F35}"/>
          </ac:spMkLst>
        </pc:spChg>
        <pc:spChg chg="add">
          <ac:chgData name="Марина Барулина" userId="3f69187e786b41da" providerId="LiveId" clId="{1D090516-076B-4A4A-A05C-026289ED9167}" dt="2023-09-20T19:01:38.926" v="126" actId="26606"/>
          <ac:spMkLst>
            <pc:docMk/>
            <pc:sldMk cId="3198315474" sldId="269"/>
            <ac:spMk id="15" creationId="{09985DEC-1215-4209-9708-B45CC977402E}"/>
          </ac:spMkLst>
        </pc:spChg>
        <pc:spChg chg="add">
          <ac:chgData name="Марина Барулина" userId="3f69187e786b41da" providerId="LiveId" clId="{1D090516-076B-4A4A-A05C-026289ED9167}" dt="2023-09-20T19:01:38.926" v="126" actId="26606"/>
          <ac:spMkLst>
            <pc:docMk/>
            <pc:sldMk cId="3198315474" sldId="269"/>
            <ac:spMk id="17" creationId="{90EB7086-616E-4D44-94BE-D0F763561782}"/>
          </ac:spMkLst>
        </pc:spChg>
        <pc:spChg chg="add">
          <ac:chgData name="Марина Барулина" userId="3f69187e786b41da" providerId="LiveId" clId="{1D090516-076B-4A4A-A05C-026289ED9167}" dt="2023-09-20T19:01:38.926" v="126" actId="26606"/>
          <ac:spMkLst>
            <pc:docMk/>
            <pc:sldMk cId="3198315474" sldId="269"/>
            <ac:spMk id="19" creationId="{F115DB35-53D7-4EDC-A965-A434929617CC}"/>
          </ac:spMkLst>
        </pc:spChg>
        <pc:spChg chg="add">
          <ac:chgData name="Марина Барулина" userId="3f69187e786b41da" providerId="LiveId" clId="{1D090516-076B-4A4A-A05C-026289ED9167}" dt="2023-09-20T19:01:38.926" v="126" actId="26606"/>
          <ac:spMkLst>
            <pc:docMk/>
            <pc:sldMk cId="3198315474" sldId="269"/>
            <ac:spMk id="21" creationId="{4B610F9C-62FE-46FC-8607-C35030B6321A}"/>
          </ac:spMkLst>
        </pc:spChg>
        <pc:picChg chg="add del mod ord">
          <ac:chgData name="Марина Барулина" userId="3f69187e786b41da" providerId="LiveId" clId="{1D090516-076B-4A4A-A05C-026289ED9167}" dt="2023-09-21T05:06:26.855" v="513" actId="478"/>
          <ac:picMkLst>
            <pc:docMk/>
            <pc:sldMk cId="3198315474" sldId="269"/>
            <ac:picMk id="6" creationId="{599FCFDA-BE65-217F-037B-E7414F63DD84}"/>
          </ac:picMkLst>
        </pc:picChg>
        <pc:picChg chg="add mod">
          <ac:chgData name="Марина Барулина" userId="3f69187e786b41da" providerId="LiveId" clId="{1D090516-076B-4A4A-A05C-026289ED9167}" dt="2023-09-21T05:06:42.442" v="520" actId="1076"/>
          <ac:picMkLst>
            <pc:docMk/>
            <pc:sldMk cId="3198315474" sldId="269"/>
            <ac:picMk id="1026" creationId="{C8F7E85F-AE36-2343-D91D-F980914A8B0F}"/>
          </ac:picMkLst>
        </pc:picChg>
      </pc:sldChg>
      <pc:sldChg chg="addSp delSp modSp new mod setBg">
        <pc:chgData name="Марина Барулина" userId="3f69187e786b41da" providerId="LiveId" clId="{1D090516-076B-4A4A-A05C-026289ED9167}" dt="2023-09-21T04:55:04.925" v="460" actId="255"/>
        <pc:sldMkLst>
          <pc:docMk/>
          <pc:sldMk cId="3820769490" sldId="270"/>
        </pc:sldMkLst>
        <pc:spChg chg="mod">
          <ac:chgData name="Марина Барулина" userId="3f69187e786b41da" providerId="LiveId" clId="{1D090516-076B-4A4A-A05C-026289ED9167}" dt="2023-09-21T04:54:56.221" v="458" actId="26606"/>
          <ac:spMkLst>
            <pc:docMk/>
            <pc:sldMk cId="3820769490" sldId="270"/>
            <ac:spMk id="2" creationId="{0C441AA8-4257-50FB-F909-6626B7C5B154}"/>
          </ac:spMkLst>
        </pc:spChg>
        <pc:spChg chg="add del mod">
          <ac:chgData name="Марина Барулина" userId="3f69187e786b41da" providerId="LiveId" clId="{1D090516-076B-4A4A-A05C-026289ED9167}" dt="2023-09-21T04:54:56.234" v="459" actId="26606"/>
          <ac:spMkLst>
            <pc:docMk/>
            <pc:sldMk cId="3820769490" sldId="270"/>
            <ac:spMk id="3" creationId="{AA55580D-A71F-1B2F-4F15-3BE787E68B1F}"/>
          </ac:spMkLst>
        </pc:spChg>
        <pc:spChg chg="add del">
          <ac:chgData name="Марина Барулина" userId="3f69187e786b41da" providerId="LiveId" clId="{1D090516-076B-4A4A-A05C-026289ED9167}" dt="2023-09-21T04:54:56.221" v="458" actId="26606"/>
          <ac:spMkLst>
            <pc:docMk/>
            <pc:sldMk cId="3820769490" sldId="270"/>
            <ac:spMk id="9" creationId="{6798E696-4BBA-46BE-AD86-F7E300B89368}"/>
          </ac:spMkLst>
        </pc:spChg>
        <pc:spChg chg="add del">
          <ac:chgData name="Марина Барулина" userId="3f69187e786b41da" providerId="LiveId" clId="{1D090516-076B-4A4A-A05C-026289ED9167}" dt="2023-09-21T04:54:56.221" v="458" actId="26606"/>
          <ac:spMkLst>
            <pc:docMk/>
            <pc:sldMk cId="3820769490" sldId="270"/>
            <ac:spMk id="11" creationId="{090B0CA3-C333-4560-9975-E31D1B7B921D}"/>
          </ac:spMkLst>
        </pc:spChg>
        <pc:graphicFrameChg chg="add del">
          <ac:chgData name="Марина Барулина" userId="3f69187e786b41da" providerId="LiveId" clId="{1D090516-076B-4A4A-A05C-026289ED9167}" dt="2023-09-21T04:54:50.768" v="456" actId="26606"/>
          <ac:graphicFrameMkLst>
            <pc:docMk/>
            <pc:sldMk cId="3820769490" sldId="270"/>
            <ac:graphicFrameMk id="5" creationId="{417FE8DA-140A-0E3A-EFA8-4F006228ADD5}"/>
          </ac:graphicFrameMkLst>
        </pc:graphicFrameChg>
        <pc:graphicFrameChg chg="add del">
          <ac:chgData name="Марина Барулина" userId="3f69187e786b41da" providerId="LiveId" clId="{1D090516-076B-4A4A-A05C-026289ED9167}" dt="2023-09-21T04:54:56.221" v="458" actId="26606"/>
          <ac:graphicFrameMkLst>
            <pc:docMk/>
            <pc:sldMk cId="3820769490" sldId="270"/>
            <ac:graphicFrameMk id="7" creationId="{E8EB48BB-71F2-CD4A-D96B-D85BFE79B4B4}"/>
          </ac:graphicFrameMkLst>
        </pc:graphicFrameChg>
        <pc:graphicFrameChg chg="add mod">
          <ac:chgData name="Марина Барулина" userId="3f69187e786b41da" providerId="LiveId" clId="{1D090516-076B-4A4A-A05C-026289ED9167}" dt="2023-09-21T04:55:04.925" v="460" actId="255"/>
          <ac:graphicFrameMkLst>
            <pc:docMk/>
            <pc:sldMk cId="3820769490" sldId="270"/>
            <ac:graphicFrameMk id="13" creationId="{60AD18FB-F89E-F509-172C-BFD6DAA96F83}"/>
          </ac:graphicFrameMkLst>
        </pc:graphicFrameChg>
      </pc:sldChg>
      <pc:sldChg chg="addSp delSp modSp new mod">
        <pc:chgData name="Марина Барулина" userId="3f69187e786b41da" providerId="LiveId" clId="{1D090516-076B-4A4A-A05C-026289ED9167}" dt="2023-09-21T05:18:07.824" v="566" actId="1076"/>
        <pc:sldMkLst>
          <pc:docMk/>
          <pc:sldMk cId="1409480425" sldId="271"/>
        </pc:sldMkLst>
        <pc:spChg chg="mod">
          <ac:chgData name="Марина Барулина" userId="3f69187e786b41da" providerId="LiveId" clId="{1D090516-076B-4A4A-A05C-026289ED9167}" dt="2023-09-21T05:17:55.670" v="561" actId="20577"/>
          <ac:spMkLst>
            <pc:docMk/>
            <pc:sldMk cId="1409480425" sldId="271"/>
            <ac:spMk id="2" creationId="{CF67D4D6-8DA9-782F-2CBB-0EEAB98209DE}"/>
          </ac:spMkLst>
        </pc:spChg>
        <pc:spChg chg="del">
          <ac:chgData name="Марина Барулина" userId="3f69187e786b41da" providerId="LiveId" clId="{1D090516-076B-4A4A-A05C-026289ED9167}" dt="2023-09-21T05:17:58.744" v="562" actId="478"/>
          <ac:spMkLst>
            <pc:docMk/>
            <pc:sldMk cId="1409480425" sldId="271"/>
            <ac:spMk id="3" creationId="{77DB13DC-E0B0-96FA-6798-F15BE902488F}"/>
          </ac:spMkLst>
        </pc:spChg>
        <pc:spChg chg="del">
          <ac:chgData name="Марина Барулина" userId="3f69187e786b41da" providerId="LiveId" clId="{1D090516-076B-4A4A-A05C-026289ED9167}" dt="2023-09-21T05:18:00.538" v="563" actId="478"/>
          <ac:spMkLst>
            <pc:docMk/>
            <pc:sldMk cId="1409480425" sldId="271"/>
            <ac:spMk id="4" creationId="{A0663DEC-E91D-4E5B-CFE7-77C357E24BC6}"/>
          </ac:spMkLst>
        </pc:spChg>
        <pc:picChg chg="add mod">
          <ac:chgData name="Марина Барулина" userId="3f69187e786b41da" providerId="LiveId" clId="{1D090516-076B-4A4A-A05C-026289ED9167}" dt="2023-09-21T05:18:07.824" v="566" actId="1076"/>
          <ac:picMkLst>
            <pc:docMk/>
            <pc:sldMk cId="1409480425" sldId="271"/>
            <ac:picMk id="6" creationId="{1562A1C2-677A-1D4F-FDBE-F6B46B9C2E8C}"/>
          </ac:picMkLst>
        </pc:picChg>
      </pc:sldChg>
      <pc:sldChg chg="addSp delSp modSp new mod">
        <pc:chgData name="Марина Барулина" userId="3f69187e786b41da" providerId="LiveId" clId="{1D090516-076B-4A4A-A05C-026289ED9167}" dt="2023-09-21T06:06:31.435" v="760" actId="20577"/>
        <pc:sldMkLst>
          <pc:docMk/>
          <pc:sldMk cId="1838542712" sldId="272"/>
        </pc:sldMkLst>
        <pc:spChg chg="mod">
          <ac:chgData name="Марина Барулина" userId="3f69187e786b41da" providerId="LiveId" clId="{1D090516-076B-4A4A-A05C-026289ED9167}" dt="2023-09-21T05:18:33.525" v="573" actId="20577"/>
          <ac:spMkLst>
            <pc:docMk/>
            <pc:sldMk cId="1838542712" sldId="272"/>
            <ac:spMk id="2" creationId="{5BB94ECE-B1A0-CC41-5FB5-74911FE4143D}"/>
          </ac:spMkLst>
        </pc:spChg>
        <pc:spChg chg="del mod">
          <ac:chgData name="Марина Барулина" userId="3f69187e786b41da" providerId="LiveId" clId="{1D090516-076B-4A4A-A05C-026289ED9167}" dt="2023-09-21T05:39:05.933" v="682" actId="478"/>
          <ac:spMkLst>
            <pc:docMk/>
            <pc:sldMk cId="1838542712" sldId="272"/>
            <ac:spMk id="3" creationId="{D4DC9AA4-8AA4-2969-490F-74A72D7659A6}"/>
          </ac:spMkLst>
        </pc:spChg>
        <pc:spChg chg="del">
          <ac:chgData name="Марина Барулина" userId="3f69187e786b41da" providerId="LiveId" clId="{1D090516-076B-4A4A-A05C-026289ED9167}" dt="2023-09-21T05:20:24.638" v="613" actId="478"/>
          <ac:spMkLst>
            <pc:docMk/>
            <pc:sldMk cId="1838542712" sldId="272"/>
            <ac:spMk id="4" creationId="{2E292EA4-7D20-812F-5892-A88EBF1161D9}"/>
          </ac:spMkLst>
        </pc:spChg>
        <pc:spChg chg="add del mod">
          <ac:chgData name="Марина Барулина" userId="3f69187e786b41da" providerId="LiveId" clId="{1D090516-076B-4A4A-A05C-026289ED9167}" dt="2023-09-21T05:39:08.746" v="683" actId="478"/>
          <ac:spMkLst>
            <pc:docMk/>
            <pc:sldMk cId="1838542712" sldId="272"/>
            <ac:spMk id="10" creationId="{0E7E4FBA-4926-EC78-3DB9-D96EA15DEF98}"/>
          </ac:spMkLst>
        </pc:spChg>
        <pc:graphicFrameChg chg="add del modGraphic">
          <ac:chgData name="Марина Барулина" userId="3f69187e786b41da" providerId="LiveId" clId="{1D090516-076B-4A4A-A05C-026289ED9167}" dt="2023-09-21T05:38:09.477" v="674" actId="1032"/>
          <ac:graphicFrameMkLst>
            <pc:docMk/>
            <pc:sldMk cId="1838542712" sldId="272"/>
            <ac:graphicFrameMk id="7" creationId="{9C39A58A-BB22-1CEE-C6AC-40AF2CCE7C65}"/>
          </ac:graphicFrameMkLst>
        </pc:graphicFrameChg>
        <pc:graphicFrameChg chg="add mod modGraphic">
          <ac:chgData name="Марина Барулина" userId="3f69187e786b41da" providerId="LiveId" clId="{1D090516-076B-4A4A-A05C-026289ED9167}" dt="2023-09-21T06:06:31.435" v="760" actId="20577"/>
          <ac:graphicFrameMkLst>
            <pc:docMk/>
            <pc:sldMk cId="1838542712" sldId="272"/>
            <ac:graphicFrameMk id="8" creationId="{BFAD2E41-7F61-14B1-7B98-D7BB69BF5F83}"/>
          </ac:graphicFrameMkLst>
        </pc:graphicFrameChg>
        <pc:picChg chg="add del mod">
          <ac:chgData name="Марина Барулина" userId="3f69187e786b41da" providerId="LiveId" clId="{1D090516-076B-4A4A-A05C-026289ED9167}" dt="2023-09-21T05:38:50.068" v="677" actId="21"/>
          <ac:picMkLst>
            <pc:docMk/>
            <pc:sldMk cId="1838542712" sldId="272"/>
            <ac:picMk id="6" creationId="{AE750C05-B25C-821C-F87F-9666FA6BB98B}"/>
          </ac:picMkLst>
        </pc:picChg>
      </pc:sldChg>
      <pc:sldChg chg="addSp delSp modSp new mod setBg addAnim delAnim">
        <pc:chgData name="Марина Барулина" userId="3f69187e786b41da" providerId="LiveId" clId="{1D090516-076B-4A4A-A05C-026289ED9167}" dt="2023-09-21T05:21:27.768" v="670" actId="14100"/>
        <pc:sldMkLst>
          <pc:docMk/>
          <pc:sldMk cId="3764300167" sldId="273"/>
        </pc:sldMkLst>
        <pc:spChg chg="mod ord">
          <ac:chgData name="Марина Барулина" userId="3f69187e786b41da" providerId="LiveId" clId="{1D090516-076B-4A4A-A05C-026289ED9167}" dt="2023-09-21T05:21:15.614" v="668" actId="26606"/>
          <ac:spMkLst>
            <pc:docMk/>
            <pc:sldMk cId="3764300167" sldId="273"/>
            <ac:spMk id="2" creationId="{723DC9A5-DE83-5DBC-3893-4C8DDCF49ECF}"/>
          </ac:spMkLst>
        </pc:spChg>
        <pc:spChg chg="del">
          <ac:chgData name="Марина Барулина" userId="3f69187e786b41da" providerId="LiveId" clId="{1D090516-076B-4A4A-A05C-026289ED9167}" dt="2023-09-21T05:20:47.046" v="652" actId="478"/>
          <ac:spMkLst>
            <pc:docMk/>
            <pc:sldMk cId="3764300167" sldId="273"/>
            <ac:spMk id="3" creationId="{1D90387D-75AB-EF6A-CA49-1DA7F9C3AE21}"/>
          </ac:spMkLst>
        </pc:spChg>
        <pc:spChg chg="del">
          <ac:chgData name="Марина Барулина" userId="3f69187e786b41da" providerId="LiveId" clId="{1D090516-076B-4A4A-A05C-026289ED9167}" dt="2023-09-21T05:20:48.375" v="653" actId="478"/>
          <ac:spMkLst>
            <pc:docMk/>
            <pc:sldMk cId="3764300167" sldId="273"/>
            <ac:spMk id="4" creationId="{CAB31D64-0A13-EC9A-EEA9-0A980DB502F8}"/>
          </ac:spMkLst>
        </pc:spChg>
        <pc:spChg chg="add del">
          <ac:chgData name="Марина Барулина" userId="3f69187e786b41da" providerId="LiveId" clId="{1D090516-076B-4A4A-A05C-026289ED9167}" dt="2023-09-21T05:21:06.798" v="657" actId="26606"/>
          <ac:spMkLst>
            <pc:docMk/>
            <pc:sldMk cId="3764300167" sldId="273"/>
            <ac:spMk id="11" creationId="{A078A52F-85EA-4C0B-962B-D9D9DD4DD78C}"/>
          </ac:spMkLst>
        </pc:spChg>
        <pc:spChg chg="add del">
          <ac:chgData name="Марина Барулина" userId="3f69187e786b41da" providerId="LiveId" clId="{1D090516-076B-4A4A-A05C-026289ED9167}" dt="2023-09-21T05:21:06.798" v="657" actId="26606"/>
          <ac:spMkLst>
            <pc:docMk/>
            <pc:sldMk cId="3764300167" sldId="273"/>
            <ac:spMk id="13" creationId="{919797D5-5700-4683-B30A-5B4D56CB8270}"/>
          </ac:spMkLst>
        </pc:spChg>
        <pc:spChg chg="add del">
          <ac:chgData name="Марина Барулина" userId="3f69187e786b41da" providerId="LiveId" clId="{1D090516-076B-4A4A-A05C-026289ED9167}" dt="2023-09-21T05:21:06.798" v="657" actId="26606"/>
          <ac:spMkLst>
            <pc:docMk/>
            <pc:sldMk cId="3764300167" sldId="273"/>
            <ac:spMk id="15" creationId="{4856A7B9-9801-42EC-A4C9-7E22A56EF53D}"/>
          </ac:spMkLst>
        </pc:spChg>
        <pc:spChg chg="add del">
          <ac:chgData name="Марина Барулина" userId="3f69187e786b41da" providerId="LiveId" clId="{1D090516-076B-4A4A-A05C-026289ED9167}" dt="2023-09-21T05:21:06.798" v="657" actId="26606"/>
          <ac:spMkLst>
            <pc:docMk/>
            <pc:sldMk cId="3764300167" sldId="273"/>
            <ac:spMk id="17" creationId="{8AD54DB8-C150-4290-85D6-F5B0262BFEEF}"/>
          </ac:spMkLst>
        </pc:spChg>
        <pc:spChg chg="add del">
          <ac:chgData name="Марина Барулина" userId="3f69187e786b41da" providerId="LiveId" clId="{1D090516-076B-4A4A-A05C-026289ED9167}" dt="2023-09-21T05:21:06.798" v="657" actId="26606"/>
          <ac:spMkLst>
            <pc:docMk/>
            <pc:sldMk cId="3764300167" sldId="273"/>
            <ac:spMk id="19" creationId="{379F11E2-8BA5-4C5C-AE7C-361E5EA011FF}"/>
          </ac:spMkLst>
        </pc:spChg>
        <pc:spChg chg="add del">
          <ac:chgData name="Марина Барулина" userId="3f69187e786b41da" providerId="LiveId" clId="{1D090516-076B-4A4A-A05C-026289ED9167}" dt="2023-09-21T05:21:06.798" v="657" actId="26606"/>
          <ac:spMkLst>
            <pc:docMk/>
            <pc:sldMk cId="3764300167" sldId="273"/>
            <ac:spMk id="21" creationId="{7C00E1DA-EC7C-40FC-95E3-11FDCD2E4291}"/>
          </ac:spMkLst>
        </pc:spChg>
        <pc:spChg chg="add del">
          <ac:chgData name="Марина Барулина" userId="3f69187e786b41da" providerId="LiveId" clId="{1D090516-076B-4A4A-A05C-026289ED9167}" dt="2023-09-21T05:21:15.609" v="667" actId="26606"/>
          <ac:spMkLst>
            <pc:docMk/>
            <pc:sldMk cId="3764300167" sldId="273"/>
            <ac:spMk id="26" creationId="{4A2E7EC3-E07C-46CE-9B25-41865A50681C}"/>
          </ac:spMkLst>
        </pc:spChg>
        <pc:spChg chg="add del">
          <ac:chgData name="Марина Барулина" userId="3f69187e786b41da" providerId="LiveId" clId="{1D090516-076B-4A4A-A05C-026289ED9167}" dt="2023-09-21T05:21:08.969" v="659" actId="26606"/>
          <ac:spMkLst>
            <pc:docMk/>
            <pc:sldMk cId="3764300167" sldId="273"/>
            <ac:spMk id="28" creationId="{A078A52F-85EA-4C0B-962B-D9D9DD4DD78C}"/>
          </ac:spMkLst>
        </pc:spChg>
        <pc:spChg chg="add del">
          <ac:chgData name="Марина Барулина" userId="3f69187e786b41da" providerId="LiveId" clId="{1D090516-076B-4A4A-A05C-026289ED9167}" dt="2023-09-21T05:21:08.969" v="659" actId="26606"/>
          <ac:spMkLst>
            <pc:docMk/>
            <pc:sldMk cId="3764300167" sldId="273"/>
            <ac:spMk id="29" creationId="{919797D5-5700-4683-B30A-5B4D56CB8270}"/>
          </ac:spMkLst>
        </pc:spChg>
        <pc:spChg chg="add del">
          <ac:chgData name="Марина Барулина" userId="3f69187e786b41da" providerId="LiveId" clId="{1D090516-076B-4A4A-A05C-026289ED9167}" dt="2023-09-21T05:21:08.969" v="659" actId="26606"/>
          <ac:spMkLst>
            <pc:docMk/>
            <pc:sldMk cId="3764300167" sldId="273"/>
            <ac:spMk id="30" creationId="{4856A7B9-9801-42EC-A4C9-7E22A56EF53D}"/>
          </ac:spMkLst>
        </pc:spChg>
        <pc:spChg chg="add del">
          <ac:chgData name="Марина Барулина" userId="3f69187e786b41da" providerId="LiveId" clId="{1D090516-076B-4A4A-A05C-026289ED9167}" dt="2023-09-21T05:21:08.969" v="659" actId="26606"/>
          <ac:spMkLst>
            <pc:docMk/>
            <pc:sldMk cId="3764300167" sldId="273"/>
            <ac:spMk id="31" creationId="{8AD54DB8-C150-4290-85D6-F5B0262BFEEF}"/>
          </ac:spMkLst>
        </pc:spChg>
        <pc:spChg chg="add del">
          <ac:chgData name="Марина Барулина" userId="3f69187e786b41da" providerId="LiveId" clId="{1D090516-076B-4A4A-A05C-026289ED9167}" dt="2023-09-21T05:21:08.969" v="659" actId="26606"/>
          <ac:spMkLst>
            <pc:docMk/>
            <pc:sldMk cId="3764300167" sldId="273"/>
            <ac:spMk id="32" creationId="{1858541D-2420-42BA-AE82-6F4C2C9532CD}"/>
          </ac:spMkLst>
        </pc:spChg>
        <pc:spChg chg="add del">
          <ac:chgData name="Марина Барулина" userId="3f69187e786b41da" providerId="LiveId" clId="{1D090516-076B-4A4A-A05C-026289ED9167}" dt="2023-09-21T05:21:12.271" v="661" actId="26606"/>
          <ac:spMkLst>
            <pc:docMk/>
            <pc:sldMk cId="3764300167" sldId="273"/>
            <ac:spMk id="38" creationId="{A078A52F-85EA-4C0B-962B-D9D9DD4DD78C}"/>
          </ac:spMkLst>
        </pc:spChg>
        <pc:spChg chg="add del">
          <ac:chgData name="Марина Барулина" userId="3f69187e786b41da" providerId="LiveId" clId="{1D090516-076B-4A4A-A05C-026289ED9167}" dt="2023-09-21T05:21:12.271" v="661" actId="26606"/>
          <ac:spMkLst>
            <pc:docMk/>
            <pc:sldMk cId="3764300167" sldId="273"/>
            <ac:spMk id="39" creationId="{919797D5-5700-4683-B30A-5B4D56CB8270}"/>
          </ac:spMkLst>
        </pc:spChg>
        <pc:spChg chg="add del">
          <ac:chgData name="Марина Барулина" userId="3f69187e786b41da" providerId="LiveId" clId="{1D090516-076B-4A4A-A05C-026289ED9167}" dt="2023-09-21T05:21:12.271" v="661" actId="26606"/>
          <ac:spMkLst>
            <pc:docMk/>
            <pc:sldMk cId="3764300167" sldId="273"/>
            <ac:spMk id="40" creationId="{4856A7B9-9801-42EC-A4C9-7E22A56EF53D}"/>
          </ac:spMkLst>
        </pc:spChg>
        <pc:spChg chg="add del">
          <ac:chgData name="Марина Барулина" userId="3f69187e786b41da" providerId="LiveId" clId="{1D090516-076B-4A4A-A05C-026289ED9167}" dt="2023-09-21T05:21:12.271" v="661" actId="26606"/>
          <ac:spMkLst>
            <pc:docMk/>
            <pc:sldMk cId="3764300167" sldId="273"/>
            <ac:spMk id="41" creationId="{8AD54DB8-C150-4290-85D6-F5B0262BFEEF}"/>
          </ac:spMkLst>
        </pc:spChg>
        <pc:spChg chg="add del">
          <ac:chgData name="Марина Барулина" userId="3f69187e786b41da" providerId="LiveId" clId="{1D090516-076B-4A4A-A05C-026289ED9167}" dt="2023-09-21T05:21:12.271" v="661" actId="26606"/>
          <ac:spMkLst>
            <pc:docMk/>
            <pc:sldMk cId="3764300167" sldId="273"/>
            <ac:spMk id="42" creationId="{17C35B5F-59FB-4E4A-A4E6-85CC504D7918}"/>
          </ac:spMkLst>
        </pc:spChg>
        <pc:spChg chg="add del">
          <ac:chgData name="Марина Барулина" userId="3f69187e786b41da" providerId="LiveId" clId="{1D090516-076B-4A4A-A05C-026289ED9167}" dt="2023-09-21T05:21:13.381" v="664" actId="26606"/>
          <ac:spMkLst>
            <pc:docMk/>
            <pc:sldMk cId="3764300167" sldId="273"/>
            <ac:spMk id="47" creationId="{A078A52F-85EA-4C0B-962B-D9D9DD4DD78C}"/>
          </ac:spMkLst>
        </pc:spChg>
        <pc:spChg chg="add del">
          <ac:chgData name="Марина Барулина" userId="3f69187e786b41da" providerId="LiveId" clId="{1D090516-076B-4A4A-A05C-026289ED9167}" dt="2023-09-21T05:21:13.381" v="664" actId="26606"/>
          <ac:spMkLst>
            <pc:docMk/>
            <pc:sldMk cId="3764300167" sldId="273"/>
            <ac:spMk id="48" creationId="{919797D5-5700-4683-B30A-5B4D56CB8270}"/>
          </ac:spMkLst>
        </pc:spChg>
        <pc:spChg chg="add del">
          <ac:chgData name="Марина Барулина" userId="3f69187e786b41da" providerId="LiveId" clId="{1D090516-076B-4A4A-A05C-026289ED9167}" dt="2023-09-21T05:21:13.381" v="664" actId="26606"/>
          <ac:spMkLst>
            <pc:docMk/>
            <pc:sldMk cId="3764300167" sldId="273"/>
            <ac:spMk id="49" creationId="{4856A7B9-9801-42EC-A4C9-7E22A56EF53D}"/>
          </ac:spMkLst>
        </pc:spChg>
        <pc:spChg chg="add del">
          <ac:chgData name="Марина Барулина" userId="3f69187e786b41da" providerId="LiveId" clId="{1D090516-076B-4A4A-A05C-026289ED9167}" dt="2023-09-21T05:21:13.381" v="664" actId="26606"/>
          <ac:spMkLst>
            <pc:docMk/>
            <pc:sldMk cId="3764300167" sldId="273"/>
            <ac:spMk id="50" creationId="{8AD54DB8-C150-4290-85D6-F5B0262BFEEF}"/>
          </ac:spMkLst>
        </pc:spChg>
        <pc:spChg chg="add del">
          <ac:chgData name="Марина Барулина" userId="3f69187e786b41da" providerId="LiveId" clId="{1D090516-076B-4A4A-A05C-026289ED9167}" dt="2023-09-21T05:21:13.381" v="664" actId="26606"/>
          <ac:spMkLst>
            <pc:docMk/>
            <pc:sldMk cId="3764300167" sldId="273"/>
            <ac:spMk id="51" creationId="{28D511D2-9CF1-40DE-BB88-A5A48A0E8AC6}"/>
          </ac:spMkLst>
        </pc:spChg>
        <pc:spChg chg="add del">
          <ac:chgData name="Марина Барулина" userId="3f69187e786b41da" providerId="LiveId" clId="{1D090516-076B-4A4A-A05C-026289ED9167}" dt="2023-09-21T05:21:15.609" v="667" actId="26606"/>
          <ac:spMkLst>
            <pc:docMk/>
            <pc:sldMk cId="3764300167" sldId="273"/>
            <ac:spMk id="55" creationId="{A078A52F-85EA-4C0B-962B-D9D9DD4DD78C}"/>
          </ac:spMkLst>
        </pc:spChg>
        <pc:spChg chg="add del">
          <ac:chgData name="Марина Барулина" userId="3f69187e786b41da" providerId="LiveId" clId="{1D090516-076B-4A4A-A05C-026289ED9167}" dt="2023-09-21T05:21:15.609" v="667" actId="26606"/>
          <ac:spMkLst>
            <pc:docMk/>
            <pc:sldMk cId="3764300167" sldId="273"/>
            <ac:spMk id="56" creationId="{919797D5-5700-4683-B30A-5B4D56CB8270}"/>
          </ac:spMkLst>
        </pc:spChg>
        <pc:spChg chg="add del">
          <ac:chgData name="Марина Барулина" userId="3f69187e786b41da" providerId="LiveId" clId="{1D090516-076B-4A4A-A05C-026289ED9167}" dt="2023-09-21T05:21:15.609" v="667" actId="26606"/>
          <ac:spMkLst>
            <pc:docMk/>
            <pc:sldMk cId="3764300167" sldId="273"/>
            <ac:spMk id="57" creationId="{4856A7B9-9801-42EC-A4C9-7E22A56EF53D}"/>
          </ac:spMkLst>
        </pc:spChg>
        <pc:spChg chg="add del">
          <ac:chgData name="Марина Барулина" userId="3f69187e786b41da" providerId="LiveId" clId="{1D090516-076B-4A4A-A05C-026289ED9167}" dt="2023-09-21T05:21:15.609" v="667" actId="26606"/>
          <ac:spMkLst>
            <pc:docMk/>
            <pc:sldMk cId="3764300167" sldId="273"/>
            <ac:spMk id="58" creationId="{8AD54DB8-C150-4290-85D6-F5B0262BFEEF}"/>
          </ac:spMkLst>
        </pc:spChg>
        <pc:spChg chg="add del">
          <ac:chgData name="Марина Барулина" userId="3f69187e786b41da" providerId="LiveId" clId="{1D090516-076B-4A4A-A05C-026289ED9167}" dt="2023-09-21T05:21:15.609" v="667" actId="26606"/>
          <ac:spMkLst>
            <pc:docMk/>
            <pc:sldMk cId="3764300167" sldId="273"/>
            <ac:spMk id="59" creationId="{493D4EDA-58E0-40CC-B3CA-14CDEB349D24}"/>
          </ac:spMkLst>
        </pc:spChg>
        <pc:spChg chg="add">
          <ac:chgData name="Марина Барулина" userId="3f69187e786b41da" providerId="LiveId" clId="{1D090516-076B-4A4A-A05C-026289ED9167}" dt="2023-09-21T05:21:15.614" v="668" actId="26606"/>
          <ac:spMkLst>
            <pc:docMk/>
            <pc:sldMk cId="3764300167" sldId="273"/>
            <ac:spMk id="64" creationId="{48E96387-12F1-45E4-9322-ABBF2EE040E9}"/>
          </ac:spMkLst>
        </pc:spChg>
        <pc:spChg chg="add">
          <ac:chgData name="Марина Барулина" userId="3f69187e786b41da" providerId="LiveId" clId="{1D090516-076B-4A4A-A05C-026289ED9167}" dt="2023-09-21T05:21:15.614" v="668" actId="26606"/>
          <ac:spMkLst>
            <pc:docMk/>
            <pc:sldMk cId="3764300167" sldId="273"/>
            <ac:spMk id="65" creationId="{A9F421DD-DE4E-4547-A904-3F80E25E3F35}"/>
          </ac:spMkLst>
        </pc:spChg>
        <pc:spChg chg="add">
          <ac:chgData name="Марина Барулина" userId="3f69187e786b41da" providerId="LiveId" clId="{1D090516-076B-4A4A-A05C-026289ED9167}" dt="2023-09-21T05:21:15.614" v="668" actId="26606"/>
          <ac:spMkLst>
            <pc:docMk/>
            <pc:sldMk cId="3764300167" sldId="273"/>
            <ac:spMk id="66" creationId="{09985DEC-1215-4209-9708-B45CC977402E}"/>
          </ac:spMkLst>
        </pc:spChg>
        <pc:spChg chg="add">
          <ac:chgData name="Марина Барулина" userId="3f69187e786b41da" providerId="LiveId" clId="{1D090516-076B-4A4A-A05C-026289ED9167}" dt="2023-09-21T05:21:15.614" v="668" actId="26606"/>
          <ac:spMkLst>
            <pc:docMk/>
            <pc:sldMk cId="3764300167" sldId="273"/>
            <ac:spMk id="67" creationId="{90EB7086-616E-4D44-94BE-D0F763561782}"/>
          </ac:spMkLst>
        </pc:spChg>
        <pc:spChg chg="add">
          <ac:chgData name="Марина Барулина" userId="3f69187e786b41da" providerId="LiveId" clId="{1D090516-076B-4A4A-A05C-026289ED9167}" dt="2023-09-21T05:21:15.614" v="668" actId="26606"/>
          <ac:spMkLst>
            <pc:docMk/>
            <pc:sldMk cId="3764300167" sldId="273"/>
            <ac:spMk id="68" creationId="{F115DB35-53D7-4EDC-A965-A434929617CC}"/>
          </ac:spMkLst>
        </pc:spChg>
        <pc:spChg chg="add">
          <ac:chgData name="Марина Барулина" userId="3f69187e786b41da" providerId="LiveId" clId="{1D090516-076B-4A4A-A05C-026289ED9167}" dt="2023-09-21T05:21:15.614" v="668" actId="26606"/>
          <ac:spMkLst>
            <pc:docMk/>
            <pc:sldMk cId="3764300167" sldId="273"/>
            <ac:spMk id="69" creationId="{4B610F9C-62FE-46FC-8607-C35030B6321A}"/>
          </ac:spMkLst>
        </pc:spChg>
        <pc:grpChg chg="add del">
          <ac:chgData name="Марина Барулина" userId="3f69187e786b41da" providerId="LiveId" clId="{1D090516-076B-4A4A-A05C-026289ED9167}" dt="2023-09-21T05:21:06.798" v="657" actId="26606"/>
          <ac:grpSpMkLst>
            <pc:docMk/>
            <pc:sldMk cId="3764300167" sldId="273"/>
            <ac:grpSpMk id="23" creationId="{9A421166-2996-41A7-B094-AE5316F347DD}"/>
          </ac:grpSpMkLst>
        </pc:grpChg>
        <pc:grpChg chg="add del">
          <ac:chgData name="Марина Барулина" userId="3f69187e786b41da" providerId="LiveId" clId="{1D090516-076B-4A4A-A05C-026289ED9167}" dt="2023-09-21T05:21:08.969" v="659" actId="26606"/>
          <ac:grpSpMkLst>
            <pc:docMk/>
            <pc:sldMk cId="3764300167" sldId="273"/>
            <ac:grpSpMk id="33" creationId="{78305D22-9D29-496C-9D4A-9ED19F72DA2B}"/>
          </ac:grpSpMkLst>
        </pc:grpChg>
        <pc:grpChg chg="add del">
          <ac:chgData name="Марина Барулина" userId="3f69187e786b41da" providerId="LiveId" clId="{1D090516-076B-4A4A-A05C-026289ED9167}" dt="2023-09-21T05:21:12.271" v="661" actId="26606"/>
          <ac:grpSpMkLst>
            <pc:docMk/>
            <pc:sldMk cId="3764300167" sldId="273"/>
            <ac:grpSpMk id="43" creationId="{266203B4-6411-4E9D-AAC1-D798EF7311A2}"/>
          </ac:grpSpMkLst>
        </pc:grpChg>
        <pc:grpChg chg="add del">
          <ac:chgData name="Марина Барулина" userId="3f69187e786b41da" providerId="LiveId" clId="{1D090516-076B-4A4A-A05C-026289ED9167}" dt="2023-09-21T05:21:13.381" v="664" actId="26606"/>
          <ac:grpSpMkLst>
            <pc:docMk/>
            <pc:sldMk cId="3764300167" sldId="273"/>
            <ac:grpSpMk id="52" creationId="{40ADCA80-A0B1-4379-94EC-0A1A73BE1E7C}"/>
          </ac:grpSpMkLst>
        </pc:grpChg>
        <pc:grpChg chg="add del">
          <ac:chgData name="Марина Барулина" userId="3f69187e786b41da" providerId="LiveId" clId="{1D090516-076B-4A4A-A05C-026289ED9167}" dt="2023-09-21T05:21:15.609" v="667" actId="26606"/>
          <ac:grpSpMkLst>
            <pc:docMk/>
            <pc:sldMk cId="3764300167" sldId="273"/>
            <ac:grpSpMk id="60" creationId="{AA9EB0BC-A85E-4C26-B355-5DFCEF6CCB49}"/>
          </ac:grpSpMkLst>
        </pc:grpChg>
        <pc:picChg chg="add mod">
          <ac:chgData name="Марина Барулина" userId="3f69187e786b41da" providerId="LiveId" clId="{1D090516-076B-4A4A-A05C-026289ED9167}" dt="2023-09-21T05:21:27.768" v="670" actId="14100"/>
          <ac:picMkLst>
            <pc:docMk/>
            <pc:sldMk cId="3764300167" sldId="273"/>
            <ac:picMk id="6" creationId="{908A5649-78F1-CE94-EAFE-609FB3385AEF}"/>
          </ac:picMkLst>
        </pc:picChg>
      </pc:sldChg>
      <pc:sldChg chg="addSp delSp modSp new mod setBg">
        <pc:chgData name="Марина Барулина" userId="3f69187e786b41da" providerId="LiveId" clId="{1D090516-076B-4A4A-A05C-026289ED9167}" dt="2023-09-21T06:36:58.683" v="789" actId="26606"/>
        <pc:sldMkLst>
          <pc:docMk/>
          <pc:sldMk cId="2159219698" sldId="274"/>
        </pc:sldMkLst>
        <pc:spChg chg="mod ord">
          <ac:chgData name="Марина Барулина" userId="3f69187e786b41da" providerId="LiveId" clId="{1D090516-076B-4A4A-A05C-026289ED9167}" dt="2023-09-21T06:36:58.683" v="789" actId="26606"/>
          <ac:spMkLst>
            <pc:docMk/>
            <pc:sldMk cId="2159219698" sldId="274"/>
            <ac:spMk id="2" creationId="{CD1ECC42-0B10-4240-A72C-12114DF68AAC}"/>
          </ac:spMkLst>
        </pc:spChg>
        <pc:spChg chg="del">
          <ac:chgData name="Марина Барулина" userId="3f69187e786b41da" providerId="LiveId" clId="{1D090516-076B-4A4A-A05C-026289ED9167}" dt="2023-09-21T06:36:52.512" v="786" actId="478"/>
          <ac:spMkLst>
            <pc:docMk/>
            <pc:sldMk cId="2159219698" sldId="274"/>
            <ac:spMk id="3" creationId="{24F9BDB9-33EB-25B6-F181-D970444A0814}"/>
          </ac:spMkLst>
        </pc:spChg>
        <pc:spChg chg="del">
          <ac:chgData name="Марина Барулина" userId="3f69187e786b41da" providerId="LiveId" clId="{1D090516-076B-4A4A-A05C-026289ED9167}" dt="2023-09-21T06:36:53.765" v="787" actId="478"/>
          <ac:spMkLst>
            <pc:docMk/>
            <pc:sldMk cId="2159219698" sldId="274"/>
            <ac:spMk id="4" creationId="{068F1D41-7936-CBD3-FE14-CE24799D06EB}"/>
          </ac:spMkLst>
        </pc:spChg>
        <pc:spChg chg="add">
          <ac:chgData name="Марина Барулина" userId="3f69187e786b41da" providerId="LiveId" clId="{1D090516-076B-4A4A-A05C-026289ED9167}" dt="2023-09-21T06:36:58.683" v="789" actId="26606"/>
          <ac:spMkLst>
            <pc:docMk/>
            <pc:sldMk cId="2159219698" sldId="274"/>
            <ac:spMk id="11" creationId="{48E96387-12F1-45E4-9322-ABBF2EE040E9}"/>
          </ac:spMkLst>
        </pc:spChg>
        <pc:spChg chg="add">
          <ac:chgData name="Марина Барулина" userId="3f69187e786b41da" providerId="LiveId" clId="{1D090516-076B-4A4A-A05C-026289ED9167}" dt="2023-09-21T06:36:58.683" v="789" actId="26606"/>
          <ac:spMkLst>
            <pc:docMk/>
            <pc:sldMk cId="2159219698" sldId="274"/>
            <ac:spMk id="13" creationId="{A9F421DD-DE4E-4547-A904-3F80E25E3F35}"/>
          </ac:spMkLst>
        </pc:spChg>
        <pc:spChg chg="add">
          <ac:chgData name="Марина Барулина" userId="3f69187e786b41da" providerId="LiveId" clId="{1D090516-076B-4A4A-A05C-026289ED9167}" dt="2023-09-21T06:36:58.683" v="789" actId="26606"/>
          <ac:spMkLst>
            <pc:docMk/>
            <pc:sldMk cId="2159219698" sldId="274"/>
            <ac:spMk id="15" creationId="{09985DEC-1215-4209-9708-B45CC977402E}"/>
          </ac:spMkLst>
        </pc:spChg>
        <pc:spChg chg="add">
          <ac:chgData name="Марина Барулина" userId="3f69187e786b41da" providerId="LiveId" clId="{1D090516-076B-4A4A-A05C-026289ED9167}" dt="2023-09-21T06:36:58.683" v="789" actId="26606"/>
          <ac:spMkLst>
            <pc:docMk/>
            <pc:sldMk cId="2159219698" sldId="274"/>
            <ac:spMk id="17" creationId="{90EB7086-616E-4D44-94BE-D0F763561782}"/>
          </ac:spMkLst>
        </pc:spChg>
        <pc:spChg chg="add">
          <ac:chgData name="Марина Барулина" userId="3f69187e786b41da" providerId="LiveId" clId="{1D090516-076B-4A4A-A05C-026289ED9167}" dt="2023-09-21T06:36:58.683" v="789" actId="26606"/>
          <ac:spMkLst>
            <pc:docMk/>
            <pc:sldMk cId="2159219698" sldId="274"/>
            <ac:spMk id="19" creationId="{F115DB35-53D7-4EDC-A965-A434929617CC}"/>
          </ac:spMkLst>
        </pc:spChg>
        <pc:spChg chg="add">
          <ac:chgData name="Марина Барулина" userId="3f69187e786b41da" providerId="LiveId" clId="{1D090516-076B-4A4A-A05C-026289ED9167}" dt="2023-09-21T06:36:58.683" v="789" actId="26606"/>
          <ac:spMkLst>
            <pc:docMk/>
            <pc:sldMk cId="2159219698" sldId="274"/>
            <ac:spMk id="21" creationId="{4B610F9C-62FE-46FC-8607-C35030B6321A}"/>
          </ac:spMkLst>
        </pc:spChg>
        <pc:picChg chg="add mod">
          <ac:chgData name="Марина Барулина" userId="3f69187e786b41da" providerId="LiveId" clId="{1D090516-076B-4A4A-A05C-026289ED9167}" dt="2023-09-21T06:36:58.683" v="789" actId="26606"/>
          <ac:picMkLst>
            <pc:docMk/>
            <pc:sldMk cId="2159219698" sldId="274"/>
            <ac:picMk id="6" creationId="{D0C0CD21-A8FD-04DA-0864-E34D04BB10C9}"/>
          </ac:picMkLst>
        </pc:picChg>
      </pc:sldChg>
      <pc:sldChg chg="addSp modSp add mod setBg">
        <pc:chgData name="Марина Барулина" userId="3f69187e786b41da" providerId="LiveId" clId="{1D090516-076B-4A4A-A05C-026289ED9167}" dt="2023-09-21T07:50:36.088" v="855" actId="1076"/>
        <pc:sldMkLst>
          <pc:docMk/>
          <pc:sldMk cId="0" sldId="275"/>
        </pc:sldMkLst>
        <pc:spChg chg="add mod">
          <ac:chgData name="Марина Барулина" userId="3f69187e786b41da" providerId="LiveId" clId="{1D090516-076B-4A4A-A05C-026289ED9167}" dt="2023-09-21T07:50:36.088" v="855" actId="1076"/>
          <ac:spMkLst>
            <pc:docMk/>
            <pc:sldMk cId="0" sldId="275"/>
            <ac:spMk id="2" creationId="{B14CCB7B-F993-2A0F-9E49-71D3BD1BD3B5}"/>
          </ac:spMkLst>
        </pc:spChg>
        <pc:spChg chg="mod">
          <ac:chgData name="Марина Барулина" userId="3f69187e786b41da" providerId="LiveId" clId="{1D090516-076B-4A4A-A05C-026289ED9167}" dt="2023-09-21T07:49:22.965" v="795" actId="26606"/>
          <ac:spMkLst>
            <pc:docMk/>
            <pc:sldMk cId="0" sldId="275"/>
            <ac:spMk id="91" creationId="{00000000-0000-0000-0000-000000000000}"/>
          </ac:spMkLst>
        </pc:spChg>
        <pc:spChg chg="mod ord">
          <ac:chgData name="Марина Барулина" userId="3f69187e786b41da" providerId="LiveId" clId="{1D090516-076B-4A4A-A05C-026289ED9167}" dt="2023-09-21T07:49:22.965" v="795" actId="26606"/>
          <ac:spMkLst>
            <pc:docMk/>
            <pc:sldMk cId="0" sldId="275"/>
            <ac:spMk id="92" creationId="{00000000-0000-0000-0000-000000000000}"/>
          </ac:spMkLst>
        </pc:spChg>
        <pc:spChg chg="mod">
          <ac:chgData name="Марина Барулина" userId="3f69187e786b41da" providerId="LiveId" clId="{1D090516-076B-4A4A-A05C-026289ED9167}" dt="2023-09-21T07:49:22.965" v="795" actId="26606"/>
          <ac:spMkLst>
            <pc:docMk/>
            <pc:sldMk cId="0" sldId="275"/>
            <ac:spMk id="94" creationId="{00000000-0000-0000-0000-000000000000}"/>
          </ac:spMkLst>
        </pc:spChg>
        <pc:spChg chg="add">
          <ac:chgData name="Марина Барулина" userId="3f69187e786b41da" providerId="LiveId" clId="{1D090516-076B-4A4A-A05C-026289ED9167}" dt="2023-09-21T07:49:22.965" v="795" actId="26606"/>
          <ac:spMkLst>
            <pc:docMk/>
            <pc:sldMk cId="0" sldId="275"/>
            <ac:spMk id="99" creationId="{A078A52F-85EA-4C0B-962B-D9D9DD4DD78C}"/>
          </ac:spMkLst>
        </pc:spChg>
        <pc:spChg chg="add">
          <ac:chgData name="Марина Барулина" userId="3f69187e786b41da" providerId="LiveId" clId="{1D090516-076B-4A4A-A05C-026289ED9167}" dt="2023-09-21T07:49:22.965" v="795" actId="26606"/>
          <ac:spMkLst>
            <pc:docMk/>
            <pc:sldMk cId="0" sldId="275"/>
            <ac:spMk id="101" creationId="{919797D5-5700-4683-B30A-5B4D56CB8270}"/>
          </ac:spMkLst>
        </pc:spChg>
        <pc:spChg chg="add">
          <ac:chgData name="Марина Барулина" userId="3f69187e786b41da" providerId="LiveId" clId="{1D090516-076B-4A4A-A05C-026289ED9167}" dt="2023-09-21T07:49:22.965" v="795" actId="26606"/>
          <ac:spMkLst>
            <pc:docMk/>
            <pc:sldMk cId="0" sldId="275"/>
            <ac:spMk id="103" creationId="{4856A7B9-9801-42EC-A4C9-7E22A56EF53D}"/>
          </ac:spMkLst>
        </pc:spChg>
        <pc:spChg chg="add">
          <ac:chgData name="Марина Барулина" userId="3f69187e786b41da" providerId="LiveId" clId="{1D090516-076B-4A4A-A05C-026289ED9167}" dt="2023-09-21T07:49:22.965" v="795" actId="26606"/>
          <ac:spMkLst>
            <pc:docMk/>
            <pc:sldMk cId="0" sldId="275"/>
            <ac:spMk id="105" creationId="{A8D10092-A860-4EFB-963F-A14DA3648858}"/>
          </ac:spMkLst>
        </pc:spChg>
        <pc:spChg chg="add">
          <ac:chgData name="Марина Барулина" userId="3f69187e786b41da" providerId="LiveId" clId="{1D090516-076B-4A4A-A05C-026289ED9167}" dt="2023-09-21T07:49:22.965" v="795" actId="26606"/>
          <ac:spMkLst>
            <pc:docMk/>
            <pc:sldMk cId="0" sldId="275"/>
            <ac:spMk id="107" creationId="{2E32075D-9299-4657-87D7-B9987B7FDE36}"/>
          </ac:spMkLst>
        </pc:spChg>
        <pc:picChg chg="mod">
          <ac:chgData name="Марина Барулина" userId="3f69187e786b41da" providerId="LiveId" clId="{1D090516-076B-4A4A-A05C-026289ED9167}" dt="2023-09-21T07:49:22.965" v="795" actId="26606"/>
          <ac:picMkLst>
            <pc:docMk/>
            <pc:sldMk cId="0" sldId="275"/>
            <ac:picMk id="93" creationId="{00000000-0000-0000-0000-000000000000}"/>
          </ac:picMkLst>
        </pc:picChg>
      </pc:sldChg>
      <pc:sldChg chg="addSp delSp modSp add mod setBg">
        <pc:chgData name="Марина Барулина" userId="3f69187e786b41da" providerId="LiveId" clId="{1D090516-076B-4A4A-A05C-026289ED9167}" dt="2023-09-21T07:53:01.628" v="885" actId="14100"/>
        <pc:sldMkLst>
          <pc:docMk/>
          <pc:sldMk cId="0" sldId="276"/>
        </pc:sldMkLst>
        <pc:spChg chg="mod ord">
          <ac:chgData name="Марина Барулина" userId="3f69187e786b41da" providerId="LiveId" clId="{1D090516-076B-4A4A-A05C-026289ED9167}" dt="2023-09-21T07:52:42.926" v="879" actId="26606"/>
          <ac:spMkLst>
            <pc:docMk/>
            <pc:sldMk cId="0" sldId="276"/>
            <ac:spMk id="197" creationId="{00000000-0000-0000-0000-000000000000}"/>
          </ac:spMkLst>
        </pc:spChg>
        <pc:spChg chg="mod">
          <ac:chgData name="Марина Барулина" userId="3f69187e786b41da" providerId="LiveId" clId="{1D090516-076B-4A4A-A05C-026289ED9167}" dt="2023-09-21T07:53:01.628" v="885" actId="14100"/>
          <ac:spMkLst>
            <pc:docMk/>
            <pc:sldMk cId="0" sldId="276"/>
            <ac:spMk id="199" creationId="{00000000-0000-0000-0000-000000000000}"/>
          </ac:spMkLst>
        </pc:spChg>
        <pc:spChg chg="mod">
          <ac:chgData name="Марина Барулина" userId="3f69187e786b41da" providerId="LiveId" clId="{1D090516-076B-4A4A-A05C-026289ED9167}" dt="2023-09-21T07:52:42.926" v="879" actId="26606"/>
          <ac:spMkLst>
            <pc:docMk/>
            <pc:sldMk cId="0" sldId="276"/>
            <ac:spMk id="200" creationId="{00000000-0000-0000-0000-000000000000}"/>
          </ac:spMkLst>
        </pc:spChg>
        <pc:spChg chg="add del">
          <ac:chgData name="Марина Барулина" userId="3f69187e786b41da" providerId="LiveId" clId="{1D090516-076B-4A4A-A05C-026289ED9167}" dt="2023-09-21T07:51:25.910" v="859" actId="26606"/>
          <ac:spMkLst>
            <pc:docMk/>
            <pc:sldMk cId="0" sldId="276"/>
            <ac:spMk id="205" creationId="{48E96387-12F1-45E4-9322-ABBF2EE040E9}"/>
          </ac:spMkLst>
        </pc:spChg>
        <pc:spChg chg="add del">
          <ac:chgData name="Марина Барулина" userId="3f69187e786b41da" providerId="LiveId" clId="{1D090516-076B-4A4A-A05C-026289ED9167}" dt="2023-09-21T07:51:25.910" v="859" actId="26606"/>
          <ac:spMkLst>
            <pc:docMk/>
            <pc:sldMk cId="0" sldId="276"/>
            <ac:spMk id="207" creationId="{A9F421DD-DE4E-4547-A904-3F80E25E3F35}"/>
          </ac:spMkLst>
        </pc:spChg>
        <pc:spChg chg="add del">
          <ac:chgData name="Марина Барулина" userId="3f69187e786b41da" providerId="LiveId" clId="{1D090516-076B-4A4A-A05C-026289ED9167}" dt="2023-09-21T07:51:25.910" v="859" actId="26606"/>
          <ac:spMkLst>
            <pc:docMk/>
            <pc:sldMk cId="0" sldId="276"/>
            <ac:spMk id="209" creationId="{09985DEC-1215-4209-9708-B45CC977402E}"/>
          </ac:spMkLst>
        </pc:spChg>
        <pc:spChg chg="add del">
          <ac:chgData name="Марина Барулина" userId="3f69187e786b41da" providerId="LiveId" clId="{1D090516-076B-4A4A-A05C-026289ED9167}" dt="2023-09-21T07:51:25.910" v="859" actId="26606"/>
          <ac:spMkLst>
            <pc:docMk/>
            <pc:sldMk cId="0" sldId="276"/>
            <ac:spMk id="211" creationId="{90EB7086-616E-4D44-94BE-D0F763561782}"/>
          </ac:spMkLst>
        </pc:spChg>
        <pc:spChg chg="add del">
          <ac:chgData name="Марина Барулина" userId="3f69187e786b41da" providerId="LiveId" clId="{1D090516-076B-4A4A-A05C-026289ED9167}" dt="2023-09-21T07:51:25.910" v="859" actId="26606"/>
          <ac:spMkLst>
            <pc:docMk/>
            <pc:sldMk cId="0" sldId="276"/>
            <ac:spMk id="213" creationId="{F115DB35-53D7-4EDC-A965-A434929617CC}"/>
          </ac:spMkLst>
        </pc:spChg>
        <pc:spChg chg="add del">
          <ac:chgData name="Марина Барулина" userId="3f69187e786b41da" providerId="LiveId" clId="{1D090516-076B-4A4A-A05C-026289ED9167}" dt="2023-09-21T07:51:25.910" v="859" actId="26606"/>
          <ac:spMkLst>
            <pc:docMk/>
            <pc:sldMk cId="0" sldId="276"/>
            <ac:spMk id="215" creationId="{4B610F9C-62FE-46FC-8607-C35030B6321A}"/>
          </ac:spMkLst>
        </pc:spChg>
        <pc:spChg chg="add del">
          <ac:chgData name="Марина Барулина" userId="3f69187e786b41da" providerId="LiveId" clId="{1D090516-076B-4A4A-A05C-026289ED9167}" dt="2023-09-21T07:52:42.926" v="879" actId="26606"/>
          <ac:spMkLst>
            <pc:docMk/>
            <pc:sldMk cId="0" sldId="276"/>
            <ac:spMk id="219" creationId="{2928117C-9446-4E7F-AE62-95E0F6DB5B27}"/>
          </ac:spMkLst>
        </pc:spChg>
        <pc:spChg chg="add del">
          <ac:chgData name="Марина Барулина" userId="3f69187e786b41da" providerId="LiveId" clId="{1D090516-076B-4A4A-A05C-026289ED9167}" dt="2023-09-21T07:52:42.926" v="879" actId="26606"/>
          <ac:spMkLst>
            <pc:docMk/>
            <pc:sldMk cId="0" sldId="276"/>
            <ac:spMk id="220" creationId="{84D30AFB-4D71-48B0-AA00-28EE92363A5F}"/>
          </ac:spMkLst>
        </pc:spChg>
        <pc:spChg chg="add del">
          <ac:chgData name="Марина Барулина" userId="3f69187e786b41da" providerId="LiveId" clId="{1D090516-076B-4A4A-A05C-026289ED9167}" dt="2023-09-21T07:52:42.926" v="879" actId="26606"/>
          <ac:spMkLst>
            <pc:docMk/>
            <pc:sldMk cId="0" sldId="276"/>
            <ac:spMk id="221" creationId="{96A0B76F-8010-4C62-B4B6-C5FC438C059E}"/>
          </ac:spMkLst>
        </pc:spChg>
        <pc:spChg chg="add del">
          <ac:chgData name="Марина Барулина" userId="3f69187e786b41da" providerId="LiveId" clId="{1D090516-076B-4A4A-A05C-026289ED9167}" dt="2023-09-21T07:52:42.926" v="879" actId="26606"/>
          <ac:spMkLst>
            <pc:docMk/>
            <pc:sldMk cId="0" sldId="276"/>
            <ac:spMk id="222" creationId="{9FC936C0-4624-438D-BDD0-6B296BD6409D}"/>
          </ac:spMkLst>
        </pc:spChg>
        <pc:spChg chg="add del">
          <ac:chgData name="Марина Барулина" userId="3f69187e786b41da" providerId="LiveId" clId="{1D090516-076B-4A4A-A05C-026289ED9167}" dt="2023-09-21T07:52:42.926" v="879" actId="26606"/>
          <ac:spMkLst>
            <pc:docMk/>
            <pc:sldMk cId="0" sldId="276"/>
            <ac:spMk id="223" creationId="{EECC1BA8-D744-4BAD-B3FB-227CB5EA7C10}"/>
          </ac:spMkLst>
        </pc:spChg>
        <pc:spChg chg="add del">
          <ac:chgData name="Марина Барулина" userId="3f69187e786b41da" providerId="LiveId" clId="{1D090516-076B-4A4A-A05C-026289ED9167}" dt="2023-09-21T07:52:35.833" v="872" actId="26606"/>
          <ac:spMkLst>
            <pc:docMk/>
            <pc:sldMk cId="0" sldId="276"/>
            <ac:spMk id="229" creationId="{A078A52F-85EA-4C0B-962B-D9D9DD4DD78C}"/>
          </ac:spMkLst>
        </pc:spChg>
        <pc:spChg chg="add del">
          <ac:chgData name="Марина Барулина" userId="3f69187e786b41da" providerId="LiveId" clId="{1D090516-076B-4A4A-A05C-026289ED9167}" dt="2023-09-21T07:52:35.833" v="872" actId="26606"/>
          <ac:spMkLst>
            <pc:docMk/>
            <pc:sldMk cId="0" sldId="276"/>
            <ac:spMk id="231" creationId="{919797D5-5700-4683-B30A-5B4D56CB8270}"/>
          </ac:spMkLst>
        </pc:spChg>
        <pc:spChg chg="add del">
          <ac:chgData name="Марина Барулина" userId="3f69187e786b41da" providerId="LiveId" clId="{1D090516-076B-4A4A-A05C-026289ED9167}" dt="2023-09-21T07:52:35.833" v="872" actId="26606"/>
          <ac:spMkLst>
            <pc:docMk/>
            <pc:sldMk cId="0" sldId="276"/>
            <ac:spMk id="233" creationId="{4856A7B9-9801-42EC-A4C9-7E22A56EF53D}"/>
          </ac:spMkLst>
        </pc:spChg>
        <pc:spChg chg="add del">
          <ac:chgData name="Марина Барулина" userId="3f69187e786b41da" providerId="LiveId" clId="{1D090516-076B-4A4A-A05C-026289ED9167}" dt="2023-09-21T07:52:35.833" v="872" actId="26606"/>
          <ac:spMkLst>
            <pc:docMk/>
            <pc:sldMk cId="0" sldId="276"/>
            <ac:spMk id="235" creationId="{8AD54DB8-C150-4290-85D6-F5B0262BFEEF}"/>
          </ac:spMkLst>
        </pc:spChg>
        <pc:spChg chg="add del">
          <ac:chgData name="Марина Барулина" userId="3f69187e786b41da" providerId="LiveId" clId="{1D090516-076B-4A4A-A05C-026289ED9167}" dt="2023-09-21T07:52:35.833" v="872" actId="26606"/>
          <ac:spMkLst>
            <pc:docMk/>
            <pc:sldMk cId="0" sldId="276"/>
            <ac:spMk id="237" creationId="{493D4EDA-58E0-40CC-B3CA-14CDEB349D24}"/>
          </ac:spMkLst>
        </pc:spChg>
        <pc:spChg chg="add del">
          <ac:chgData name="Марина Барулина" userId="3f69187e786b41da" providerId="LiveId" clId="{1D090516-076B-4A4A-A05C-026289ED9167}" dt="2023-09-21T07:52:35.833" v="872" actId="26606"/>
          <ac:spMkLst>
            <pc:docMk/>
            <pc:sldMk cId="0" sldId="276"/>
            <ac:spMk id="244" creationId="{4A2E7EC3-E07C-46CE-9B25-41865A50681C}"/>
          </ac:spMkLst>
        </pc:spChg>
        <pc:grpChg chg="add del">
          <ac:chgData name="Марина Барулина" userId="3f69187e786b41da" providerId="LiveId" clId="{1D090516-076B-4A4A-A05C-026289ED9167}" dt="2023-09-21T07:52:42.926" v="879" actId="26606"/>
          <ac:grpSpMkLst>
            <pc:docMk/>
            <pc:sldMk cId="0" sldId="276"/>
            <ac:grpSpMk id="224" creationId="{7587C8C6-99DF-4425-A538-D09A9D1B3EF4}"/>
          </ac:grpSpMkLst>
        </pc:grpChg>
        <pc:grpChg chg="add del">
          <ac:chgData name="Марина Барулина" userId="3f69187e786b41da" providerId="LiveId" clId="{1D090516-076B-4A4A-A05C-026289ED9167}" dt="2023-09-21T07:52:35.833" v="872" actId="26606"/>
          <ac:grpSpMkLst>
            <pc:docMk/>
            <pc:sldMk cId="0" sldId="276"/>
            <ac:grpSpMk id="239" creationId="{AA9EB0BC-A85E-4C26-B355-5DFCEF6CCB49}"/>
          </ac:grpSpMkLst>
        </pc:grpChg>
        <pc:picChg chg="mod ord modCrop">
          <ac:chgData name="Марина Барулина" userId="3f69187e786b41da" providerId="LiveId" clId="{1D090516-076B-4A4A-A05C-026289ED9167}" dt="2023-09-21T07:52:55.296" v="883" actId="1076"/>
          <ac:picMkLst>
            <pc:docMk/>
            <pc:sldMk cId="0" sldId="276"/>
            <ac:picMk id="198" creationId="{00000000-0000-0000-0000-000000000000}"/>
          </ac:picMkLst>
        </pc:picChg>
      </pc:sldChg>
      <pc:sldChg chg="addSp modSp new mod">
        <pc:chgData name="Марина Барулина" userId="3f69187e786b41da" providerId="LiveId" clId="{1D090516-076B-4A4A-A05C-026289ED9167}" dt="2023-09-21T07:54:53.290" v="906" actId="1076"/>
        <pc:sldMkLst>
          <pc:docMk/>
          <pc:sldMk cId="3999493315" sldId="277"/>
        </pc:sldMkLst>
        <pc:spChg chg="mod">
          <ac:chgData name="Марина Барулина" userId="3f69187e786b41da" providerId="LiveId" clId="{1D090516-076B-4A4A-A05C-026289ED9167}" dt="2023-09-21T07:54:32.981" v="904" actId="20577"/>
          <ac:spMkLst>
            <pc:docMk/>
            <pc:sldMk cId="3999493315" sldId="277"/>
            <ac:spMk id="2" creationId="{91EBAFAE-4E0E-6B20-109E-A0BD98C5BF70}"/>
          </ac:spMkLst>
        </pc:spChg>
        <pc:spChg chg="add mod">
          <ac:chgData name="Марина Барулина" userId="3f69187e786b41da" providerId="LiveId" clId="{1D090516-076B-4A4A-A05C-026289ED9167}" dt="2023-09-21T07:54:53.290" v="906" actId="1076"/>
          <ac:spMkLst>
            <pc:docMk/>
            <pc:sldMk cId="3999493315" sldId="277"/>
            <ac:spMk id="4" creationId="{12434014-53F0-4B0F-36D2-D5AA2C0C8F1B}"/>
          </ac:spMkLst>
        </pc:spChg>
        <pc:picChg chg="add mod">
          <ac:chgData name="Марина Барулина" userId="3f69187e786b41da" providerId="LiveId" clId="{1D090516-076B-4A4A-A05C-026289ED9167}" dt="2023-09-21T07:54:25.745" v="888" actId="1076"/>
          <ac:picMkLst>
            <pc:docMk/>
            <pc:sldMk cId="3999493315" sldId="277"/>
            <ac:picMk id="3" creationId="{DA809F36-F80E-4C04-1A54-E66A1D1CDEE2}"/>
          </ac:picMkLst>
        </pc:picChg>
      </pc:sldChg>
      <pc:sldChg chg="addSp delSp modSp new mod">
        <pc:chgData name="Марина Барулина" userId="3f69187e786b41da" providerId="LiveId" clId="{1D090516-076B-4A4A-A05C-026289ED9167}" dt="2023-09-21T09:01:46.724" v="995" actId="1076"/>
        <pc:sldMkLst>
          <pc:docMk/>
          <pc:sldMk cId="3942319152" sldId="278"/>
        </pc:sldMkLst>
        <pc:spChg chg="mod">
          <ac:chgData name="Марина Барулина" userId="3f69187e786b41da" providerId="LiveId" clId="{1D090516-076B-4A4A-A05C-026289ED9167}" dt="2023-09-21T08:52:15.091" v="909" actId="27636"/>
          <ac:spMkLst>
            <pc:docMk/>
            <pc:sldMk cId="3942319152" sldId="278"/>
            <ac:spMk id="2" creationId="{4F20782F-6FE5-2DD9-56DC-E1139FF8DA4E}"/>
          </ac:spMkLst>
        </pc:spChg>
        <pc:spChg chg="add mod">
          <ac:chgData name="Марина Барулина" userId="3f69187e786b41da" providerId="LiveId" clId="{1D090516-076B-4A4A-A05C-026289ED9167}" dt="2023-09-21T08:53:06.166" v="915" actId="6549"/>
          <ac:spMkLst>
            <pc:docMk/>
            <pc:sldMk cId="3942319152" sldId="278"/>
            <ac:spMk id="4" creationId="{EE00092D-2DBB-E1D1-AAE8-A67DEE8E3F53}"/>
          </ac:spMkLst>
        </pc:spChg>
        <pc:spChg chg="add mod">
          <ac:chgData name="Марина Барулина" userId="3f69187e786b41da" providerId="LiveId" clId="{1D090516-076B-4A4A-A05C-026289ED9167}" dt="2023-09-21T08:59:10.819" v="972" actId="1076"/>
          <ac:spMkLst>
            <pc:docMk/>
            <pc:sldMk cId="3942319152" sldId="278"/>
            <ac:spMk id="6" creationId="{312684B8-F869-20B7-0599-EC734A2241A6}"/>
          </ac:spMkLst>
        </pc:spChg>
        <pc:spChg chg="add mod">
          <ac:chgData name="Марина Барулина" userId="3f69187e786b41da" providerId="LiveId" clId="{1D090516-076B-4A4A-A05C-026289ED9167}" dt="2023-09-21T08:59:44.793" v="982" actId="1076"/>
          <ac:spMkLst>
            <pc:docMk/>
            <pc:sldMk cId="3942319152" sldId="278"/>
            <ac:spMk id="8" creationId="{B96FE22B-6D65-3EEC-812F-632C98568AC4}"/>
          </ac:spMkLst>
        </pc:spChg>
        <pc:picChg chg="add del mod">
          <ac:chgData name="Марина Барулина" userId="3f69187e786b41da" providerId="LiveId" clId="{1D090516-076B-4A4A-A05C-026289ED9167}" dt="2023-09-21T09:01:33.750" v="989" actId="478"/>
          <ac:picMkLst>
            <pc:docMk/>
            <pc:sldMk cId="3942319152" sldId="278"/>
            <ac:picMk id="10" creationId="{FA8A6B4F-CBF0-9186-A34C-11125DCA29AE}"/>
          </ac:picMkLst>
        </pc:picChg>
        <pc:picChg chg="add mod">
          <ac:chgData name="Марина Барулина" userId="3f69187e786b41da" providerId="LiveId" clId="{1D090516-076B-4A4A-A05C-026289ED9167}" dt="2023-09-21T09:01:46.724" v="995" actId="1076"/>
          <ac:picMkLst>
            <pc:docMk/>
            <pc:sldMk cId="3942319152" sldId="278"/>
            <ac:picMk id="12" creationId="{EA845E83-54E9-7284-E3FD-FCBE0AD260A9}"/>
          </ac:picMkLst>
        </pc:picChg>
      </pc:sldChg>
      <pc:sldChg chg="addSp delSp modSp new mod">
        <pc:chgData name="Марина Барулина" userId="3f69187e786b41da" providerId="LiveId" clId="{1D090516-076B-4A4A-A05C-026289ED9167}" dt="2023-09-21T08:58:37.846" v="971" actId="1076"/>
        <pc:sldMkLst>
          <pc:docMk/>
          <pc:sldMk cId="3595269398" sldId="279"/>
        </pc:sldMkLst>
        <pc:spChg chg="mod">
          <ac:chgData name="Марина Барулина" userId="3f69187e786b41da" providerId="LiveId" clId="{1D090516-076B-4A4A-A05C-026289ED9167}" dt="2023-09-21T08:57:35.576" v="961" actId="20577"/>
          <ac:spMkLst>
            <pc:docMk/>
            <pc:sldMk cId="3595269398" sldId="279"/>
            <ac:spMk id="2" creationId="{8BFEF1A2-D22B-F9A9-DF45-9A3585235FF4}"/>
          </ac:spMkLst>
        </pc:spChg>
        <pc:spChg chg="add del">
          <ac:chgData name="Марина Барулина" userId="3f69187e786b41da" providerId="LiveId" clId="{1D090516-076B-4A4A-A05C-026289ED9167}" dt="2023-09-21T08:58:01.952" v="966" actId="22"/>
          <ac:spMkLst>
            <pc:docMk/>
            <pc:sldMk cId="3595269398" sldId="279"/>
            <ac:spMk id="6" creationId="{FE23C66D-504B-1D55-62DF-EA8DFE42DF90}"/>
          </ac:spMkLst>
        </pc:spChg>
        <pc:picChg chg="add mod">
          <ac:chgData name="Марина Барулина" userId="3f69187e786b41da" providerId="LiveId" clId="{1D090516-076B-4A4A-A05C-026289ED9167}" dt="2023-09-21T08:58:27.948" v="967" actId="14100"/>
          <ac:picMkLst>
            <pc:docMk/>
            <pc:sldMk cId="3595269398" sldId="279"/>
            <ac:picMk id="4" creationId="{6E00F18B-B2A5-3015-2BB0-1DA191425409}"/>
          </ac:picMkLst>
        </pc:picChg>
        <pc:picChg chg="add mod">
          <ac:chgData name="Марина Барулина" userId="3f69187e786b41da" providerId="LiveId" clId="{1D090516-076B-4A4A-A05C-026289ED9167}" dt="2023-09-21T08:58:37.846" v="971" actId="1076"/>
          <ac:picMkLst>
            <pc:docMk/>
            <pc:sldMk cId="3595269398" sldId="279"/>
            <ac:picMk id="8" creationId="{8EB6CD56-8F22-FDC1-A259-57E25FDD25C0}"/>
          </ac:picMkLst>
        </pc:picChg>
      </pc:sldChg>
      <pc:sldChg chg="addSp modSp new mod">
        <pc:chgData name="Марина Барулина" userId="3f69187e786b41da" providerId="LiveId" clId="{1D090516-076B-4A4A-A05C-026289ED9167}" dt="2023-09-21T17:07:07.298" v="1557" actId="20577"/>
        <pc:sldMkLst>
          <pc:docMk/>
          <pc:sldMk cId="41763851" sldId="280"/>
        </pc:sldMkLst>
        <pc:spChg chg="mod">
          <ac:chgData name="Марина Барулина" userId="3f69187e786b41da" providerId="LiveId" clId="{1D090516-076B-4A4A-A05C-026289ED9167}" dt="2023-09-21T17:04:59.705" v="1322" actId="20577"/>
          <ac:spMkLst>
            <pc:docMk/>
            <pc:sldMk cId="41763851" sldId="280"/>
            <ac:spMk id="2" creationId="{8968F23D-73CF-6E7B-0AEB-419DF19D6646}"/>
          </ac:spMkLst>
        </pc:spChg>
        <pc:spChg chg="add mod">
          <ac:chgData name="Марина Барулина" userId="3f69187e786b41da" providerId="LiveId" clId="{1D090516-076B-4A4A-A05C-026289ED9167}" dt="2023-09-21T17:07:07.298" v="1557" actId="20577"/>
          <ac:spMkLst>
            <pc:docMk/>
            <pc:sldMk cId="41763851" sldId="280"/>
            <ac:spMk id="3" creationId="{0E4270A6-A71E-2AAB-DFFF-B54341A6B260}"/>
          </ac:spMkLst>
        </pc:spChg>
      </pc:sldChg>
      <pc:sldChg chg="addSp delSp modSp add mod">
        <pc:chgData name="Марина Барулина" userId="3f69187e786b41da" providerId="LiveId" clId="{1D090516-076B-4A4A-A05C-026289ED9167}" dt="2023-09-21T09:14:30.421" v="1109" actId="14100"/>
        <pc:sldMkLst>
          <pc:docMk/>
          <pc:sldMk cId="2732882157" sldId="281"/>
        </pc:sldMkLst>
        <pc:spChg chg="mod">
          <ac:chgData name="Марина Барулина" userId="3f69187e786b41da" providerId="LiveId" clId="{1D090516-076B-4A4A-A05C-026289ED9167}" dt="2023-09-21T09:08:51.752" v="1073" actId="20577"/>
          <ac:spMkLst>
            <pc:docMk/>
            <pc:sldMk cId="2732882157" sldId="281"/>
            <ac:spMk id="2" creationId="{8BFEF1A2-D22B-F9A9-DF45-9A3585235FF4}"/>
          </ac:spMkLst>
        </pc:spChg>
        <pc:picChg chg="del">
          <ac:chgData name="Марина Барулина" userId="3f69187e786b41da" providerId="LiveId" clId="{1D090516-076B-4A4A-A05C-026289ED9167}" dt="2023-09-21T09:08:59.094" v="1076" actId="478"/>
          <ac:picMkLst>
            <pc:docMk/>
            <pc:sldMk cId="2732882157" sldId="281"/>
            <ac:picMk id="4" creationId="{6E00F18B-B2A5-3015-2BB0-1DA191425409}"/>
          </ac:picMkLst>
        </pc:picChg>
        <pc:picChg chg="add mod">
          <ac:chgData name="Марина Барулина" userId="3f69187e786b41da" providerId="LiveId" clId="{1D090516-076B-4A4A-A05C-026289ED9167}" dt="2023-09-21T09:09:06.450" v="1080" actId="14100"/>
          <ac:picMkLst>
            <pc:docMk/>
            <pc:sldMk cId="2732882157" sldId="281"/>
            <ac:picMk id="5" creationId="{FF3B104D-832E-8257-7DFC-50848147E8DD}"/>
          </ac:picMkLst>
        </pc:picChg>
        <pc:picChg chg="add mod">
          <ac:chgData name="Марина Барулина" userId="3f69187e786b41da" providerId="LiveId" clId="{1D090516-076B-4A4A-A05C-026289ED9167}" dt="2023-09-21T09:10:11.033" v="1088" actId="1076"/>
          <ac:picMkLst>
            <pc:docMk/>
            <pc:sldMk cId="2732882157" sldId="281"/>
            <ac:picMk id="7" creationId="{F1511233-3C5D-370F-7CDD-65AA0FAE6E61}"/>
          </ac:picMkLst>
        </pc:picChg>
        <pc:picChg chg="del">
          <ac:chgData name="Марина Барулина" userId="3f69187e786b41da" providerId="LiveId" clId="{1D090516-076B-4A4A-A05C-026289ED9167}" dt="2023-09-21T09:09:28.040" v="1081" actId="478"/>
          <ac:picMkLst>
            <pc:docMk/>
            <pc:sldMk cId="2732882157" sldId="281"/>
            <ac:picMk id="8" creationId="{8EB6CD56-8F22-FDC1-A259-57E25FDD25C0}"/>
          </ac:picMkLst>
        </pc:picChg>
        <pc:picChg chg="add mod">
          <ac:chgData name="Марина Барулина" userId="3f69187e786b41da" providerId="LiveId" clId="{1D090516-076B-4A4A-A05C-026289ED9167}" dt="2023-09-21T09:14:30.421" v="1109" actId="14100"/>
          <ac:picMkLst>
            <pc:docMk/>
            <pc:sldMk cId="2732882157" sldId="281"/>
            <ac:picMk id="10" creationId="{D8C3B960-E541-B95C-B2FD-DB292019CD11}"/>
          </ac:picMkLst>
        </pc:picChg>
      </pc:sldChg>
      <pc:sldChg chg="addSp delSp modSp add mod">
        <pc:chgData name="Марина Барулина" userId="3f69187e786b41da" providerId="LiveId" clId="{1D090516-076B-4A4A-A05C-026289ED9167}" dt="2023-09-21T16:49:07.152" v="1162" actId="20577"/>
        <pc:sldMkLst>
          <pc:docMk/>
          <pc:sldMk cId="3236724366" sldId="560"/>
        </pc:sldMkLst>
        <pc:spChg chg="add del mod">
          <ac:chgData name="Марина Барулина" userId="3f69187e786b41da" providerId="LiveId" clId="{1D090516-076B-4A4A-A05C-026289ED9167}" dt="2023-09-21T16:48:17.571" v="1133" actId="478"/>
          <ac:spMkLst>
            <pc:docMk/>
            <pc:sldMk cId="3236724366" sldId="560"/>
            <ac:spMk id="5" creationId="{22C30820-7EEB-E9FD-8DBA-82C1D92D486A}"/>
          </ac:spMkLst>
        </pc:spChg>
        <pc:spChg chg="add mod">
          <ac:chgData name="Марина Барулина" userId="3f69187e786b41da" providerId="LiveId" clId="{1D090516-076B-4A4A-A05C-026289ED9167}" dt="2023-09-21T16:49:07.152" v="1162" actId="20577"/>
          <ac:spMkLst>
            <pc:docMk/>
            <pc:sldMk cId="3236724366" sldId="560"/>
            <ac:spMk id="7" creationId="{250A0A70-DBA5-265E-B6F1-D56EB6BDC045}"/>
          </ac:spMkLst>
        </pc:spChg>
        <pc:picChg chg="mod">
          <ac:chgData name="Марина Барулина" userId="3f69187e786b41da" providerId="LiveId" clId="{1D090516-076B-4A4A-A05C-026289ED9167}" dt="2023-09-21T16:48:25.068" v="1136" actId="1076"/>
          <ac:picMkLst>
            <pc:docMk/>
            <pc:sldMk cId="3236724366" sldId="560"/>
            <ac:picMk id="3" creationId="{8D74F67A-0E75-81CC-9125-5A52F3DC0383}"/>
          </ac:picMkLst>
        </pc:picChg>
        <pc:picChg chg="del">
          <ac:chgData name="Марина Барулина" userId="3f69187e786b41da" providerId="LiveId" clId="{1D090516-076B-4A4A-A05C-026289ED9167}" dt="2023-09-21T16:48:12.867" v="1131" actId="478"/>
          <ac:picMkLst>
            <pc:docMk/>
            <pc:sldMk cId="3236724366" sldId="560"/>
            <ac:picMk id="6" creationId="{4D3099C8-DFEC-B4AA-1BAE-B69A487345E8}"/>
          </ac:picMkLst>
        </pc:picChg>
        <pc:picChg chg="mod">
          <ac:chgData name="Марина Барулина" userId="3f69187e786b41da" providerId="LiveId" clId="{1D090516-076B-4A4A-A05C-026289ED9167}" dt="2023-09-21T16:48:20.922" v="1134" actId="1076"/>
          <ac:picMkLst>
            <pc:docMk/>
            <pc:sldMk cId="3236724366" sldId="560"/>
            <ac:picMk id="8" creationId="{96480B79-1DF9-DC9D-F64F-255032EBA32A}"/>
          </ac:picMkLst>
        </pc:picChg>
      </pc:sldChg>
      <pc:sldChg chg="add">
        <pc:chgData name="Марина Барулина" userId="3f69187e786b41da" providerId="LiveId" clId="{1D090516-076B-4A4A-A05C-026289ED9167}" dt="2023-09-21T09:16:53.292" v="1129"/>
        <pc:sldMkLst>
          <pc:docMk/>
          <pc:sldMk cId="2578794304" sldId="582"/>
        </pc:sldMkLst>
      </pc:sldChg>
      <pc:sldChg chg="add">
        <pc:chgData name="Марина Барулина" userId="3f69187e786b41da" providerId="LiveId" clId="{1D090516-076B-4A4A-A05C-026289ED9167}" dt="2023-09-21T09:16:53.292" v="1129"/>
        <pc:sldMkLst>
          <pc:docMk/>
          <pc:sldMk cId="966770287" sldId="583"/>
        </pc:sldMkLst>
      </pc:sldChg>
      <pc:sldChg chg="add">
        <pc:chgData name="Марина Барулина" userId="3f69187e786b41da" providerId="LiveId" clId="{1D090516-076B-4A4A-A05C-026289ED9167}" dt="2023-09-21T09:16:53.292" v="1129"/>
        <pc:sldMkLst>
          <pc:docMk/>
          <pc:sldMk cId="3348546215" sldId="584"/>
        </pc:sldMkLst>
      </pc:sldChg>
      <pc:sldChg chg="add">
        <pc:chgData name="Марина Барулина" userId="3f69187e786b41da" providerId="LiveId" clId="{1D090516-076B-4A4A-A05C-026289ED9167}" dt="2023-09-21T09:16:53.292" v="1129"/>
        <pc:sldMkLst>
          <pc:docMk/>
          <pc:sldMk cId="3854560150" sldId="585"/>
        </pc:sldMkLst>
      </pc:sldChg>
      <pc:sldChg chg="modSp add mod ord">
        <pc:chgData name="Марина Барулина" userId="3f69187e786b41da" providerId="LiveId" clId="{1D090516-076B-4A4A-A05C-026289ED9167}" dt="2023-09-21T17:04:04.219" v="1217" actId="20577"/>
        <pc:sldMkLst>
          <pc:docMk/>
          <pc:sldMk cId="2408862984" sldId="586"/>
        </pc:sldMkLst>
        <pc:spChg chg="mod">
          <ac:chgData name="Марина Барулина" userId="3f69187e786b41da" providerId="LiveId" clId="{1D090516-076B-4A4A-A05C-026289ED9167}" dt="2023-09-21T17:04:04.219" v="1217" actId="20577"/>
          <ac:spMkLst>
            <pc:docMk/>
            <pc:sldMk cId="2408862984" sldId="586"/>
            <ac:spMk id="2" creationId="{921633EB-7DCB-4DDC-80AF-C885A3EE1245}"/>
          </ac:spMkLst>
        </pc:spChg>
      </pc:sldChg>
      <pc:sldChg chg="addSp modSp new mod">
        <pc:chgData name="Марина Барулина" userId="3f69187e786b41da" providerId="LiveId" clId="{1D090516-076B-4A4A-A05C-026289ED9167}" dt="2023-09-21T17:34:54.968" v="1677" actId="20577"/>
        <pc:sldMkLst>
          <pc:docMk/>
          <pc:sldMk cId="3060935568" sldId="587"/>
        </pc:sldMkLst>
        <pc:spChg chg="mod">
          <ac:chgData name="Марина Барулина" userId="3f69187e786b41da" providerId="LiveId" clId="{1D090516-076B-4A4A-A05C-026289ED9167}" dt="2023-09-21T17:12:11.843" v="1655" actId="20577"/>
          <ac:spMkLst>
            <pc:docMk/>
            <pc:sldMk cId="3060935568" sldId="587"/>
            <ac:spMk id="2" creationId="{5FAE0B20-3212-AA82-265F-66DCBB2B2729}"/>
          </ac:spMkLst>
        </pc:spChg>
        <pc:spChg chg="add mod">
          <ac:chgData name="Марина Барулина" userId="3f69187e786b41da" providerId="LiveId" clId="{1D090516-076B-4A4A-A05C-026289ED9167}" dt="2023-09-21T17:13:37.763" v="1661" actId="1076"/>
          <ac:spMkLst>
            <pc:docMk/>
            <pc:sldMk cId="3060935568" sldId="587"/>
            <ac:spMk id="6" creationId="{A5D49B7D-76FD-8DC5-9A41-98EAA33ED2F2}"/>
          </ac:spMkLst>
        </pc:spChg>
        <pc:spChg chg="add mod">
          <ac:chgData name="Марина Барулина" userId="3f69187e786b41da" providerId="LiveId" clId="{1D090516-076B-4A4A-A05C-026289ED9167}" dt="2023-09-21T17:34:54.968" v="1677" actId="20577"/>
          <ac:spMkLst>
            <pc:docMk/>
            <pc:sldMk cId="3060935568" sldId="587"/>
            <ac:spMk id="8" creationId="{EE9A07CE-4461-4803-A67C-BB34DC69B004}"/>
          </ac:spMkLst>
        </pc:spChg>
        <pc:picChg chg="add mod">
          <ac:chgData name="Марина Барулина" userId="3f69187e786b41da" providerId="LiveId" clId="{1D090516-076B-4A4A-A05C-026289ED9167}" dt="2023-09-21T17:13:07.529" v="1659" actId="207"/>
          <ac:picMkLst>
            <pc:docMk/>
            <pc:sldMk cId="3060935568" sldId="587"/>
            <ac:picMk id="4" creationId="{550B267B-F33E-6AA6-0F3D-E3908BBAE6BC}"/>
          </ac:picMkLst>
        </pc:picChg>
      </pc:sldChg>
      <pc:sldChg chg="addSp delSp modSp new del mod">
        <pc:chgData name="Марина Барулина" userId="3f69187e786b41da" providerId="LiveId" clId="{1D090516-076B-4A4A-A05C-026289ED9167}" dt="2023-09-21T17:10:38.821" v="1627" actId="47"/>
        <pc:sldMkLst>
          <pc:docMk/>
          <pc:sldMk cId="527988150" sldId="588"/>
        </pc:sldMkLst>
        <pc:spChg chg="mod">
          <ac:chgData name="Марина Барулина" userId="3f69187e786b41da" providerId="LiveId" clId="{1D090516-076B-4A4A-A05C-026289ED9167}" dt="2023-09-21T17:08:18.674" v="1578" actId="20577"/>
          <ac:spMkLst>
            <pc:docMk/>
            <pc:sldMk cId="527988150" sldId="588"/>
            <ac:spMk id="2" creationId="{5E263AB0-ACEA-B311-DF94-59A42317A530}"/>
          </ac:spMkLst>
        </pc:spChg>
        <pc:spChg chg="del">
          <ac:chgData name="Марина Барулина" userId="3f69187e786b41da" providerId="LiveId" clId="{1D090516-076B-4A4A-A05C-026289ED9167}" dt="2023-09-21T17:08:22.736" v="1579" actId="478"/>
          <ac:spMkLst>
            <pc:docMk/>
            <pc:sldMk cId="527988150" sldId="588"/>
            <ac:spMk id="3" creationId="{967B5B1E-1BFB-0170-B15A-DEA69127B114}"/>
          </ac:spMkLst>
        </pc:spChg>
        <pc:spChg chg="del">
          <ac:chgData name="Марина Барулина" userId="3f69187e786b41da" providerId="LiveId" clId="{1D090516-076B-4A4A-A05C-026289ED9167}" dt="2023-09-21T17:08:24.832" v="1580" actId="478"/>
          <ac:spMkLst>
            <pc:docMk/>
            <pc:sldMk cId="527988150" sldId="588"/>
            <ac:spMk id="4" creationId="{4A30217A-607F-C0D2-68B7-450470462DA2}"/>
          </ac:spMkLst>
        </pc:spChg>
        <pc:spChg chg="add mod">
          <ac:chgData name="Марина Барулина" userId="3f69187e786b41da" providerId="LiveId" clId="{1D090516-076B-4A4A-A05C-026289ED9167}" dt="2023-09-21T17:09:02.645" v="1618" actId="20577"/>
          <ac:spMkLst>
            <pc:docMk/>
            <pc:sldMk cId="527988150" sldId="588"/>
            <ac:spMk id="6" creationId="{1AB415E6-CEA9-76B9-E080-3E98F5907D4C}"/>
          </ac:spMkLst>
        </pc:spChg>
      </pc:sldChg>
      <pc:sldChg chg="addSp delSp modSp add mod setBg">
        <pc:chgData name="Марина Барулина" userId="3f69187e786b41da" providerId="LiveId" clId="{1D090516-076B-4A4A-A05C-026289ED9167}" dt="2023-09-21T17:10:36.096" v="1626"/>
        <pc:sldMkLst>
          <pc:docMk/>
          <pc:sldMk cId="4198700914" sldId="662"/>
        </pc:sldMkLst>
        <pc:spChg chg="del mod">
          <ac:chgData name="Марина Барулина" userId="3f69187e786b41da" providerId="LiveId" clId="{1D090516-076B-4A4A-A05C-026289ED9167}" dt="2023-09-21T17:10:22.972" v="1621" actId="478"/>
          <ac:spMkLst>
            <pc:docMk/>
            <pc:sldMk cId="4198700914" sldId="662"/>
            <ac:spMk id="4" creationId="{F941AB07-AA9C-4822-AB2E-16FB4F009F62}"/>
          </ac:spMkLst>
        </pc:spChg>
        <pc:spChg chg="mod">
          <ac:chgData name="Марина Барулина" userId="3f69187e786b41da" providerId="LiveId" clId="{1D090516-076B-4A4A-A05C-026289ED9167}" dt="2023-09-21T17:10:13.784" v="1620" actId="26606"/>
          <ac:spMkLst>
            <pc:docMk/>
            <pc:sldMk cId="4198700914" sldId="662"/>
            <ac:spMk id="5" creationId="{1AF1CE59-B39C-4246-8F42-0E2E1017D019}"/>
          </ac:spMkLst>
        </pc:spChg>
        <pc:spChg chg="mod ord">
          <ac:chgData name="Марина Барулина" userId="3f69187e786b41da" providerId="LiveId" clId="{1D090516-076B-4A4A-A05C-026289ED9167}" dt="2023-09-21T17:10:36.096" v="1626"/>
          <ac:spMkLst>
            <pc:docMk/>
            <pc:sldMk cId="4198700914" sldId="662"/>
            <ac:spMk id="6" creationId="{D5212C75-A8C3-4AB9-A396-2035998902DF}"/>
          </ac:spMkLst>
        </pc:spChg>
        <pc:spChg chg="mod">
          <ac:chgData name="Марина Барулина" userId="3f69187e786b41da" providerId="LiveId" clId="{1D090516-076B-4A4A-A05C-026289ED9167}" dt="2023-09-21T17:10:13.784" v="1620" actId="26606"/>
          <ac:spMkLst>
            <pc:docMk/>
            <pc:sldMk cId="4198700914" sldId="662"/>
            <ac:spMk id="7" creationId="{693145FD-50E2-4320-A3DC-C137F6ECE74E}"/>
          </ac:spMkLst>
        </pc:spChg>
        <pc:spChg chg="add">
          <ac:chgData name="Марина Барулина" userId="3f69187e786b41da" providerId="LiveId" clId="{1D090516-076B-4A4A-A05C-026289ED9167}" dt="2023-09-21T17:10:13.784" v="1620" actId="26606"/>
          <ac:spMkLst>
            <pc:docMk/>
            <pc:sldMk cId="4198700914" sldId="662"/>
            <ac:spMk id="12" creationId="{A078A52F-85EA-4C0B-962B-D9D9DD4DD78C}"/>
          </ac:spMkLst>
        </pc:spChg>
        <pc:spChg chg="add">
          <ac:chgData name="Марина Барулина" userId="3f69187e786b41da" providerId="LiveId" clId="{1D090516-076B-4A4A-A05C-026289ED9167}" dt="2023-09-21T17:10:13.784" v="1620" actId="26606"/>
          <ac:spMkLst>
            <pc:docMk/>
            <pc:sldMk cId="4198700914" sldId="662"/>
            <ac:spMk id="14" creationId="{919797D5-5700-4683-B30A-5B4D56CB8270}"/>
          </ac:spMkLst>
        </pc:spChg>
        <pc:spChg chg="add">
          <ac:chgData name="Марина Барулина" userId="3f69187e786b41da" providerId="LiveId" clId="{1D090516-076B-4A4A-A05C-026289ED9167}" dt="2023-09-21T17:10:13.784" v="1620" actId="26606"/>
          <ac:spMkLst>
            <pc:docMk/>
            <pc:sldMk cId="4198700914" sldId="662"/>
            <ac:spMk id="16" creationId="{4856A7B9-9801-42EC-A4C9-7E22A56EF53D}"/>
          </ac:spMkLst>
        </pc:spChg>
        <pc:spChg chg="add">
          <ac:chgData name="Марина Барулина" userId="3f69187e786b41da" providerId="LiveId" clId="{1D090516-076B-4A4A-A05C-026289ED9167}" dt="2023-09-21T17:10:13.784" v="1620" actId="26606"/>
          <ac:spMkLst>
            <pc:docMk/>
            <pc:sldMk cId="4198700914" sldId="662"/>
            <ac:spMk id="18" creationId="{A8D10092-A860-4EFB-963F-A14DA3648858}"/>
          </ac:spMkLst>
        </pc:spChg>
        <pc:spChg chg="add">
          <ac:chgData name="Марина Барулина" userId="3f69187e786b41da" providerId="LiveId" clId="{1D090516-076B-4A4A-A05C-026289ED9167}" dt="2023-09-21T17:10:13.784" v="1620" actId="26606"/>
          <ac:spMkLst>
            <pc:docMk/>
            <pc:sldMk cId="4198700914" sldId="662"/>
            <ac:spMk id="20" creationId="{2E32075D-9299-4657-87D7-B9987B7FDE36}"/>
          </ac:spMkLst>
        </pc:spChg>
        <pc:picChg chg="mod">
          <ac:chgData name="Марина Барулина" userId="3f69187e786b41da" providerId="LiveId" clId="{1D090516-076B-4A4A-A05C-026289ED9167}" dt="2023-09-21T17:10:13.784" v="1620" actId="26606"/>
          <ac:picMkLst>
            <pc:docMk/>
            <pc:sldMk cId="4198700914" sldId="662"/>
            <ac:picMk id="2" creationId="{F6302E9F-B358-4849-A735-8F46A59C79C1}"/>
          </ac:picMkLst>
        </pc:picChg>
      </pc:sldChg>
      <pc:sldChg chg="addSp modSp new mod">
        <pc:chgData name="Марина Барулина" userId="3f69187e786b41da" providerId="LiveId" clId="{1D090516-076B-4A4A-A05C-026289ED9167}" dt="2023-09-21T17:40:12.384" v="2019" actId="20577"/>
        <pc:sldMkLst>
          <pc:docMk/>
          <pc:sldMk cId="1622926026" sldId="663"/>
        </pc:sldMkLst>
        <pc:spChg chg="mod">
          <ac:chgData name="Марина Барулина" userId="3f69187e786b41da" providerId="LiveId" clId="{1D090516-076B-4A4A-A05C-026289ED9167}" dt="2023-09-21T17:39:17.997" v="1913" actId="6549"/>
          <ac:spMkLst>
            <pc:docMk/>
            <pc:sldMk cId="1622926026" sldId="663"/>
            <ac:spMk id="2" creationId="{9BBC7ED2-4430-44C3-5A74-C5F5B95958E6}"/>
          </ac:spMkLst>
        </pc:spChg>
        <pc:spChg chg="add mod">
          <ac:chgData name="Марина Барулина" userId="3f69187e786b41da" providerId="LiveId" clId="{1D090516-076B-4A4A-A05C-026289ED9167}" dt="2023-09-21T17:40:12.384" v="2019" actId="20577"/>
          <ac:spMkLst>
            <pc:docMk/>
            <pc:sldMk cId="1622926026" sldId="663"/>
            <ac:spMk id="3" creationId="{8B496611-C089-72EB-4C39-794F5A8D35A9}"/>
          </ac:spMkLst>
        </pc:spChg>
      </pc:sldChg>
      <pc:sldChg chg="addSp modSp new mod">
        <pc:chgData name="Марина Барулина" userId="3f69187e786b41da" providerId="LiveId" clId="{1D090516-076B-4A4A-A05C-026289ED9167}" dt="2023-09-21T18:40:20.459" v="2166" actId="1076"/>
        <pc:sldMkLst>
          <pc:docMk/>
          <pc:sldMk cId="1135097986" sldId="664"/>
        </pc:sldMkLst>
        <pc:spChg chg="mod">
          <ac:chgData name="Марина Барулина" userId="3f69187e786b41da" providerId="LiveId" clId="{1D090516-076B-4A4A-A05C-026289ED9167}" dt="2023-09-21T18:38:13.806" v="2041" actId="20577"/>
          <ac:spMkLst>
            <pc:docMk/>
            <pc:sldMk cId="1135097986" sldId="664"/>
            <ac:spMk id="2" creationId="{2FB93DDB-90F5-738F-F3F0-034F5A64AAE4}"/>
          </ac:spMkLst>
        </pc:spChg>
        <pc:spChg chg="add mod">
          <ac:chgData name="Марина Барулина" userId="3f69187e786b41da" providerId="LiveId" clId="{1D090516-076B-4A4A-A05C-026289ED9167}" dt="2023-09-21T18:39:06.348" v="2106" actId="1076"/>
          <ac:spMkLst>
            <pc:docMk/>
            <pc:sldMk cId="1135097986" sldId="664"/>
            <ac:spMk id="3" creationId="{5373B033-6A85-3EE2-3329-39BF12490BE2}"/>
          </ac:spMkLst>
        </pc:spChg>
        <pc:spChg chg="add mod">
          <ac:chgData name="Марина Барулина" userId="3f69187e786b41da" providerId="LiveId" clId="{1D090516-076B-4A4A-A05C-026289ED9167}" dt="2023-09-21T18:40:20.459" v="2166" actId="1076"/>
          <ac:spMkLst>
            <pc:docMk/>
            <pc:sldMk cId="1135097986" sldId="664"/>
            <ac:spMk id="4" creationId="{FB273B45-3431-557B-E0DD-2C74AD1D5A0C}"/>
          </ac:spMkLst>
        </pc:spChg>
      </pc:sldChg>
      <pc:sldChg chg="addSp modSp new mod ord">
        <pc:chgData name="Марина Барулина" userId="3f69187e786b41da" providerId="LiveId" clId="{1D090516-076B-4A4A-A05C-026289ED9167}" dt="2023-09-21T19:07:04.724" v="2451" actId="14100"/>
        <pc:sldMkLst>
          <pc:docMk/>
          <pc:sldMk cId="1469503134" sldId="665"/>
        </pc:sldMkLst>
        <pc:spChg chg="mod">
          <ac:chgData name="Марина Барулина" userId="3f69187e786b41da" providerId="LiveId" clId="{1D090516-076B-4A4A-A05C-026289ED9167}" dt="2023-09-21T19:03:28.247" v="2392" actId="20577"/>
          <ac:spMkLst>
            <pc:docMk/>
            <pc:sldMk cId="1469503134" sldId="665"/>
            <ac:spMk id="2" creationId="{2A23E42F-638C-2B58-0433-D6601A3D57BD}"/>
          </ac:spMkLst>
        </pc:spChg>
        <pc:spChg chg="add mod">
          <ac:chgData name="Марина Барулина" userId="3f69187e786b41da" providerId="LiveId" clId="{1D090516-076B-4A4A-A05C-026289ED9167}" dt="2023-09-21T19:05:01.613" v="2431" actId="20577"/>
          <ac:spMkLst>
            <pc:docMk/>
            <pc:sldMk cId="1469503134" sldId="665"/>
            <ac:spMk id="6" creationId="{C6BDA391-C64E-8A96-1230-120EF00CDB36}"/>
          </ac:spMkLst>
        </pc:spChg>
        <pc:spChg chg="add mod">
          <ac:chgData name="Марина Барулина" userId="3f69187e786b41da" providerId="LiveId" clId="{1D090516-076B-4A4A-A05C-026289ED9167}" dt="2023-09-21T19:06:52.441" v="2446" actId="1076"/>
          <ac:spMkLst>
            <pc:docMk/>
            <pc:sldMk cId="1469503134" sldId="665"/>
            <ac:spMk id="8" creationId="{3FB75635-16C4-C57F-1BF9-7A0AC1E5C8EA}"/>
          </ac:spMkLst>
        </pc:spChg>
        <pc:spChg chg="add mod">
          <ac:chgData name="Марина Барулина" userId="3f69187e786b41da" providerId="LiveId" clId="{1D090516-076B-4A4A-A05C-026289ED9167}" dt="2023-09-21T19:06:55.063" v="2447" actId="1076"/>
          <ac:spMkLst>
            <pc:docMk/>
            <pc:sldMk cId="1469503134" sldId="665"/>
            <ac:spMk id="10" creationId="{DFBA1B1D-BD65-368B-0B0A-A6DF13C001FF}"/>
          </ac:spMkLst>
        </pc:spChg>
        <pc:spChg chg="add mod">
          <ac:chgData name="Марина Барулина" userId="3f69187e786b41da" providerId="LiveId" clId="{1D090516-076B-4A4A-A05C-026289ED9167}" dt="2023-09-21T19:07:04.724" v="2451" actId="14100"/>
          <ac:spMkLst>
            <pc:docMk/>
            <pc:sldMk cId="1469503134" sldId="665"/>
            <ac:spMk id="12" creationId="{8BBBFDE8-EE93-8A60-12F9-2B971773F786}"/>
          </ac:spMkLst>
        </pc:spChg>
        <pc:picChg chg="add mod">
          <ac:chgData name="Марина Барулина" userId="3f69187e786b41da" providerId="LiveId" clId="{1D090516-076B-4A4A-A05C-026289ED9167}" dt="2023-09-21T19:04:28.468" v="2395" actId="1076"/>
          <ac:picMkLst>
            <pc:docMk/>
            <pc:sldMk cId="1469503134" sldId="665"/>
            <ac:picMk id="4" creationId="{DD6D861F-41F4-EC8F-5990-A942B293E1B3}"/>
          </ac:picMkLst>
        </pc:picChg>
      </pc:sldChg>
      <pc:sldChg chg="addSp modSp new mod modAnim">
        <pc:chgData name="Марина Барулина" userId="3f69187e786b41da" providerId="LiveId" clId="{1D090516-076B-4A4A-A05C-026289ED9167}" dt="2023-09-21T19:55:53.218" v="3520" actId="1076"/>
        <pc:sldMkLst>
          <pc:docMk/>
          <pc:sldMk cId="2182913984" sldId="666"/>
        </pc:sldMkLst>
        <pc:spChg chg="add mod">
          <ac:chgData name="Марина Барулина" userId="3f69187e786b41da" providerId="LiveId" clId="{1D090516-076B-4A4A-A05C-026289ED9167}" dt="2023-09-21T18:41:42.789" v="2178" actId="14100"/>
          <ac:spMkLst>
            <pc:docMk/>
            <pc:sldMk cId="2182913984" sldId="666"/>
            <ac:spMk id="3" creationId="{F1EFF6C5-6A38-6274-F5FD-13EA7C8B72C4}"/>
          </ac:spMkLst>
        </pc:spChg>
        <pc:picChg chg="add mod">
          <ac:chgData name="Марина Барулина" userId="3f69187e786b41da" providerId="LiveId" clId="{1D090516-076B-4A4A-A05C-026289ED9167}" dt="2023-09-21T19:55:53.218" v="3520" actId="1076"/>
          <ac:picMkLst>
            <pc:docMk/>
            <pc:sldMk cId="2182913984" sldId="666"/>
            <ac:picMk id="5" creationId="{3065D6DE-69EE-B67C-E672-0A7CE1FF26DE}"/>
          </ac:picMkLst>
        </pc:picChg>
        <pc:picChg chg="add mod">
          <ac:chgData name="Марина Барулина" userId="3f69187e786b41da" providerId="LiveId" clId="{1D090516-076B-4A4A-A05C-026289ED9167}" dt="2023-09-21T19:55:48.816" v="3519" actId="1076"/>
          <ac:picMkLst>
            <pc:docMk/>
            <pc:sldMk cId="2182913984" sldId="666"/>
            <ac:picMk id="1026" creationId="{E07C6FA3-ECAB-F28D-4C5E-899B77FF4389}"/>
          </ac:picMkLst>
        </pc:picChg>
      </pc:sldChg>
      <pc:sldChg chg="addSp delSp modSp add mod modAnim">
        <pc:chgData name="Марина Барулина" userId="3f69187e786b41da" providerId="LiveId" clId="{1D090516-076B-4A4A-A05C-026289ED9167}" dt="2023-09-21T19:59:46.001" v="3523" actId="1076"/>
        <pc:sldMkLst>
          <pc:docMk/>
          <pc:sldMk cId="4224876039" sldId="667"/>
        </pc:sldMkLst>
        <pc:spChg chg="add mod">
          <ac:chgData name="Марина Барулина" userId="3f69187e786b41da" providerId="LiveId" clId="{1D090516-076B-4A4A-A05C-026289ED9167}" dt="2023-09-21T18:50:18.831" v="2308" actId="20577"/>
          <ac:spMkLst>
            <pc:docMk/>
            <pc:sldMk cId="4224876039" sldId="667"/>
            <ac:spMk id="2" creationId="{36F9F97B-3CCA-F354-9294-8386B7671D6A}"/>
          </ac:spMkLst>
        </pc:spChg>
        <pc:spChg chg="mod">
          <ac:chgData name="Марина Барулина" userId="3f69187e786b41da" providerId="LiveId" clId="{1D090516-076B-4A4A-A05C-026289ED9167}" dt="2023-09-21T18:50:00.889" v="2264" actId="20577"/>
          <ac:spMkLst>
            <pc:docMk/>
            <pc:sldMk cId="4224876039" sldId="667"/>
            <ac:spMk id="3" creationId="{F1EFF6C5-6A38-6274-F5FD-13EA7C8B72C4}"/>
          </ac:spMkLst>
        </pc:spChg>
        <pc:picChg chg="add mod">
          <ac:chgData name="Марина Барулина" userId="3f69187e786b41da" providerId="LiveId" clId="{1D090516-076B-4A4A-A05C-026289ED9167}" dt="2023-09-21T19:59:46.001" v="3523" actId="1076"/>
          <ac:picMkLst>
            <pc:docMk/>
            <pc:sldMk cId="4224876039" sldId="667"/>
            <ac:picMk id="4" creationId="{16836834-C94F-19FB-DD8E-CFD0D28A7B18}"/>
          </ac:picMkLst>
        </pc:picChg>
        <pc:picChg chg="del">
          <ac:chgData name="Марина Барулина" userId="3f69187e786b41da" providerId="LiveId" clId="{1D090516-076B-4A4A-A05C-026289ED9167}" dt="2023-09-21T18:48:37.619" v="2193" actId="478"/>
          <ac:picMkLst>
            <pc:docMk/>
            <pc:sldMk cId="4224876039" sldId="667"/>
            <ac:picMk id="1026" creationId="{E07C6FA3-ECAB-F28D-4C5E-899B77FF4389}"/>
          </ac:picMkLst>
        </pc:picChg>
        <pc:picChg chg="add mod">
          <ac:chgData name="Марина Барулина" userId="3f69187e786b41da" providerId="LiveId" clId="{1D090516-076B-4A4A-A05C-026289ED9167}" dt="2023-09-21T18:50:23.652" v="2309" actId="14100"/>
          <ac:picMkLst>
            <pc:docMk/>
            <pc:sldMk cId="4224876039" sldId="667"/>
            <ac:picMk id="2050" creationId="{E0C2D89D-40D3-5705-0757-5B5BC43D1CA0}"/>
          </ac:picMkLst>
        </pc:picChg>
      </pc:sldChg>
      <pc:sldChg chg="addSp modSp new mod">
        <pc:chgData name="Марина Барулина" userId="3f69187e786b41da" providerId="LiveId" clId="{1D090516-076B-4A4A-A05C-026289ED9167}" dt="2023-09-21T19:10:05.703" v="2565" actId="20577"/>
        <pc:sldMkLst>
          <pc:docMk/>
          <pc:sldMk cId="2071631191" sldId="668"/>
        </pc:sldMkLst>
        <pc:spChg chg="add mod">
          <ac:chgData name="Марина Барулина" userId="3f69187e786b41da" providerId="LiveId" clId="{1D090516-076B-4A4A-A05C-026289ED9167}" dt="2023-09-21T19:09:06.105" v="2559" actId="6549"/>
          <ac:spMkLst>
            <pc:docMk/>
            <pc:sldMk cId="2071631191" sldId="668"/>
            <ac:spMk id="3" creationId="{635FE2C4-58DD-945B-1EB9-7181F542B68A}"/>
          </ac:spMkLst>
        </pc:spChg>
        <pc:spChg chg="add mod">
          <ac:chgData name="Марина Барулина" userId="3f69187e786b41da" providerId="LiveId" clId="{1D090516-076B-4A4A-A05C-026289ED9167}" dt="2023-09-21T19:10:05.703" v="2565" actId="20577"/>
          <ac:spMkLst>
            <pc:docMk/>
            <pc:sldMk cId="2071631191" sldId="668"/>
            <ac:spMk id="5" creationId="{DFB72AD4-8E64-84AA-FB05-DB2602C60600}"/>
          </ac:spMkLst>
        </pc:spChg>
      </pc:sldChg>
      <pc:sldChg chg="addSp delSp modSp add mod modAnim">
        <pc:chgData name="Марина Барулина" userId="3f69187e786b41da" providerId="LiveId" clId="{1D090516-076B-4A4A-A05C-026289ED9167}" dt="2023-09-21T20:04:17.445" v="3823" actId="6549"/>
        <pc:sldMkLst>
          <pc:docMk/>
          <pc:sldMk cId="1477400627" sldId="669"/>
        </pc:sldMkLst>
        <pc:spChg chg="del">
          <ac:chgData name="Марина Барулина" userId="3f69187e786b41da" providerId="LiveId" clId="{1D090516-076B-4A4A-A05C-026289ED9167}" dt="2023-09-21T18:56:39.368" v="2330" actId="478"/>
          <ac:spMkLst>
            <pc:docMk/>
            <pc:sldMk cId="1477400627" sldId="669"/>
            <ac:spMk id="2" creationId="{36F9F97B-3CCA-F354-9294-8386B7671D6A}"/>
          </ac:spMkLst>
        </pc:spChg>
        <pc:spChg chg="mod">
          <ac:chgData name="Марина Барулина" userId="3f69187e786b41da" providerId="LiveId" clId="{1D090516-076B-4A4A-A05C-026289ED9167}" dt="2023-09-21T20:04:17.445" v="3823" actId="6549"/>
          <ac:spMkLst>
            <pc:docMk/>
            <pc:sldMk cId="1477400627" sldId="669"/>
            <ac:spMk id="3" creationId="{F1EFF6C5-6A38-6274-F5FD-13EA7C8B72C4}"/>
          </ac:spMkLst>
        </pc:spChg>
        <pc:spChg chg="add mod">
          <ac:chgData name="Марина Барулина" userId="3f69187e786b41da" providerId="LiveId" clId="{1D090516-076B-4A4A-A05C-026289ED9167}" dt="2023-09-21T18:57:11.825" v="2334" actId="1076"/>
          <ac:spMkLst>
            <pc:docMk/>
            <pc:sldMk cId="1477400627" sldId="669"/>
            <ac:spMk id="5" creationId="{BF641B00-398C-6A27-714E-B20588C59803}"/>
          </ac:spMkLst>
        </pc:spChg>
        <pc:picChg chg="add mod">
          <ac:chgData name="Марина Барулина" userId="3f69187e786b41da" providerId="LiveId" clId="{1D090516-076B-4A4A-A05C-026289ED9167}" dt="2023-09-21T20:03:57.594" v="3817" actId="1036"/>
          <ac:picMkLst>
            <pc:docMk/>
            <pc:sldMk cId="1477400627" sldId="669"/>
            <ac:picMk id="6" creationId="{DBD2AF87-DEAC-7962-06FD-29F479849B8E}"/>
          </ac:picMkLst>
        </pc:picChg>
        <pc:picChg chg="del">
          <ac:chgData name="Марина Барулина" userId="3f69187e786b41da" providerId="LiveId" clId="{1D090516-076B-4A4A-A05C-026289ED9167}" dt="2023-09-21T18:55:20.384" v="2325" actId="478"/>
          <ac:picMkLst>
            <pc:docMk/>
            <pc:sldMk cId="1477400627" sldId="669"/>
            <ac:picMk id="2050" creationId="{E0C2D89D-40D3-5705-0757-5B5BC43D1CA0}"/>
          </ac:picMkLst>
        </pc:picChg>
        <pc:picChg chg="add mod">
          <ac:chgData name="Марина Барулина" userId="3f69187e786b41da" providerId="LiveId" clId="{1D090516-076B-4A4A-A05C-026289ED9167}" dt="2023-09-21T20:03:52.100" v="3802" actId="1036"/>
          <ac:picMkLst>
            <pc:docMk/>
            <pc:sldMk cId="1477400627" sldId="669"/>
            <ac:picMk id="3074" creationId="{C7D12427-1EF6-13E2-D810-6CE5505A7702}"/>
          </ac:picMkLst>
        </pc:picChg>
      </pc:sldChg>
      <pc:sldChg chg="delSp modSp add mod">
        <pc:chgData name="Марина Барулина" userId="3f69187e786b41da" providerId="LiveId" clId="{1D090516-076B-4A4A-A05C-026289ED9167}" dt="2023-09-21T19:02:30.931" v="2367" actId="20577"/>
        <pc:sldMkLst>
          <pc:docMk/>
          <pc:sldMk cId="3815738473" sldId="670"/>
        </pc:sldMkLst>
        <pc:spChg chg="mod">
          <ac:chgData name="Марина Барулина" userId="3f69187e786b41da" providerId="LiveId" clId="{1D090516-076B-4A4A-A05C-026289ED9167}" dt="2023-09-21T19:02:30.931" v="2367" actId="20577"/>
          <ac:spMkLst>
            <pc:docMk/>
            <pc:sldMk cId="3815738473" sldId="670"/>
            <ac:spMk id="3" creationId="{F1EFF6C5-6A38-6274-F5FD-13EA7C8B72C4}"/>
          </ac:spMkLst>
        </pc:spChg>
        <pc:spChg chg="del">
          <ac:chgData name="Марина Барулина" userId="3f69187e786b41da" providerId="LiveId" clId="{1D090516-076B-4A4A-A05C-026289ED9167}" dt="2023-09-21T19:01:17.719" v="2342" actId="478"/>
          <ac:spMkLst>
            <pc:docMk/>
            <pc:sldMk cId="3815738473" sldId="670"/>
            <ac:spMk id="5" creationId="{BF641B00-398C-6A27-714E-B20588C59803}"/>
          </ac:spMkLst>
        </pc:spChg>
        <pc:picChg chg="del">
          <ac:chgData name="Марина Барулина" userId="3f69187e786b41da" providerId="LiveId" clId="{1D090516-076B-4A4A-A05C-026289ED9167}" dt="2023-09-21T19:01:20.011" v="2343" actId="478"/>
          <ac:picMkLst>
            <pc:docMk/>
            <pc:sldMk cId="3815738473" sldId="670"/>
            <ac:picMk id="3074" creationId="{C7D12427-1EF6-13E2-D810-6CE5505A7702}"/>
          </ac:picMkLst>
        </pc:picChg>
      </pc:sldChg>
      <pc:sldChg chg="addSp modSp new mod">
        <pc:chgData name="Марина Барулина" userId="3f69187e786b41da" providerId="LiveId" clId="{1D090516-076B-4A4A-A05C-026289ED9167}" dt="2023-09-21T19:23:15.040" v="2633" actId="1076"/>
        <pc:sldMkLst>
          <pc:docMk/>
          <pc:sldMk cId="2636125336" sldId="671"/>
        </pc:sldMkLst>
        <pc:spChg chg="add mod">
          <ac:chgData name="Марина Барулина" userId="3f69187e786b41da" providerId="LiveId" clId="{1D090516-076B-4A4A-A05C-026289ED9167}" dt="2023-09-21T19:22:33.338" v="2624" actId="6549"/>
          <ac:spMkLst>
            <pc:docMk/>
            <pc:sldMk cId="2636125336" sldId="671"/>
            <ac:spMk id="3" creationId="{B2B41081-E572-FAB0-6D21-588B5C4E16FD}"/>
          </ac:spMkLst>
        </pc:spChg>
        <pc:spChg chg="add mod">
          <ac:chgData name="Марина Барулина" userId="3f69187e786b41da" providerId="LiveId" clId="{1D090516-076B-4A4A-A05C-026289ED9167}" dt="2023-09-21T19:22:58.003" v="2626" actId="1076"/>
          <ac:spMkLst>
            <pc:docMk/>
            <pc:sldMk cId="2636125336" sldId="671"/>
            <ac:spMk id="5" creationId="{220E0760-0814-F6B8-A1B1-845F850FF78B}"/>
          </ac:spMkLst>
        </pc:spChg>
        <pc:spChg chg="add mod">
          <ac:chgData name="Марина Барулина" userId="3f69187e786b41da" providerId="LiveId" clId="{1D090516-076B-4A4A-A05C-026289ED9167}" dt="2023-09-21T19:23:15.040" v="2633" actId="1076"/>
          <ac:spMkLst>
            <pc:docMk/>
            <pc:sldMk cId="2636125336" sldId="671"/>
            <ac:spMk id="7" creationId="{27C3EB03-D0CC-B5EC-1F0F-A42DAF933236}"/>
          </ac:spMkLst>
        </pc:spChg>
      </pc:sldChg>
      <pc:sldChg chg="addSp modSp new mod">
        <pc:chgData name="Марина Барулина" userId="3f69187e786b41da" providerId="LiveId" clId="{1D090516-076B-4A4A-A05C-026289ED9167}" dt="2023-09-21T19:29:04.730" v="2704" actId="20577"/>
        <pc:sldMkLst>
          <pc:docMk/>
          <pc:sldMk cId="678083783" sldId="672"/>
        </pc:sldMkLst>
        <pc:spChg chg="add mod">
          <ac:chgData name="Марина Барулина" userId="3f69187e786b41da" providerId="LiveId" clId="{1D090516-076B-4A4A-A05C-026289ED9167}" dt="2023-09-21T19:26:47.929" v="2642" actId="113"/>
          <ac:spMkLst>
            <pc:docMk/>
            <pc:sldMk cId="678083783" sldId="672"/>
            <ac:spMk id="3" creationId="{C4A6771F-D75C-00E6-8C22-FC657E2AF20A}"/>
          </ac:spMkLst>
        </pc:spChg>
        <pc:spChg chg="add mod">
          <ac:chgData name="Марина Барулина" userId="3f69187e786b41da" providerId="LiveId" clId="{1D090516-076B-4A4A-A05C-026289ED9167}" dt="2023-09-21T19:27:19.540" v="2648" actId="6549"/>
          <ac:spMkLst>
            <pc:docMk/>
            <pc:sldMk cId="678083783" sldId="672"/>
            <ac:spMk id="5" creationId="{85B35AEF-96A3-3370-276A-5591EC8B11D1}"/>
          </ac:spMkLst>
        </pc:spChg>
        <pc:spChg chg="add mod">
          <ac:chgData name="Марина Барулина" userId="3f69187e786b41da" providerId="LiveId" clId="{1D090516-076B-4A4A-A05C-026289ED9167}" dt="2023-09-21T19:29:04.730" v="2704" actId="20577"/>
          <ac:spMkLst>
            <pc:docMk/>
            <pc:sldMk cId="678083783" sldId="672"/>
            <ac:spMk id="7" creationId="{6C5ACA82-E65C-88D8-437F-4EA428390D6F}"/>
          </ac:spMkLst>
        </pc:spChg>
      </pc:sldChg>
      <pc:sldChg chg="addSp modSp new mod">
        <pc:chgData name="Марина Барулина" userId="3f69187e786b41da" providerId="LiveId" clId="{1D090516-076B-4A4A-A05C-026289ED9167}" dt="2023-09-21T19:31:26.478" v="2730"/>
        <pc:sldMkLst>
          <pc:docMk/>
          <pc:sldMk cId="1578735405" sldId="673"/>
        </pc:sldMkLst>
        <pc:spChg chg="add mod">
          <ac:chgData name="Марина Барулина" userId="3f69187e786b41da" providerId="LiveId" clId="{1D090516-076B-4A4A-A05C-026289ED9167}" dt="2023-09-21T19:31:26.478" v="2730"/>
          <ac:spMkLst>
            <pc:docMk/>
            <pc:sldMk cId="1578735405" sldId="673"/>
            <ac:spMk id="3" creationId="{112172B3-3D27-B92C-CEA1-8EA102E879CD}"/>
          </ac:spMkLst>
        </pc:spChg>
      </pc:sldChg>
      <pc:sldChg chg="addSp delSp modSp new mod setBg">
        <pc:chgData name="Марина Барулина" userId="3f69187e786b41da" providerId="LiveId" clId="{1D090516-076B-4A4A-A05C-026289ED9167}" dt="2023-09-21T19:36:03.969" v="2842" actId="255"/>
        <pc:sldMkLst>
          <pc:docMk/>
          <pc:sldMk cId="3974399721" sldId="674"/>
        </pc:sldMkLst>
        <pc:spChg chg="add del mod">
          <ac:chgData name="Марина Барулина" userId="3f69187e786b41da" providerId="LiveId" clId="{1D090516-076B-4A4A-A05C-026289ED9167}" dt="2023-09-21T19:35:15.056" v="2835" actId="26606"/>
          <ac:spMkLst>
            <pc:docMk/>
            <pc:sldMk cId="3974399721" sldId="674"/>
            <ac:spMk id="2" creationId="{DB195CF5-A02D-4B08-DAC9-23D13535B340}"/>
          </ac:spMkLst>
        </pc:spChg>
        <pc:spChg chg="add mod">
          <ac:chgData name="Марина Барулина" userId="3f69187e786b41da" providerId="LiveId" clId="{1D090516-076B-4A4A-A05C-026289ED9167}" dt="2023-09-21T19:36:03.969" v="2842" actId="255"/>
          <ac:spMkLst>
            <pc:docMk/>
            <pc:sldMk cId="3974399721" sldId="674"/>
            <ac:spMk id="3" creationId="{10F7D6A7-92DB-DDEB-AA2C-0C10D9083E5B}"/>
          </ac:spMkLst>
        </pc:spChg>
        <pc:spChg chg="add del">
          <ac:chgData name="Марина Барулина" userId="3f69187e786b41da" providerId="LiveId" clId="{1D090516-076B-4A4A-A05C-026289ED9167}" dt="2023-09-21T19:35:15.040" v="2834" actId="26606"/>
          <ac:spMkLst>
            <pc:docMk/>
            <pc:sldMk cId="3974399721" sldId="674"/>
            <ac:spMk id="8" creationId="{71B62618-0D02-4C29-88C5-1EDF7F32343E}"/>
          </ac:spMkLst>
        </pc:spChg>
        <pc:spChg chg="add del">
          <ac:chgData name="Марина Барулина" userId="3f69187e786b41da" providerId="LiveId" clId="{1D090516-076B-4A4A-A05C-026289ED9167}" dt="2023-09-21T19:35:15.040" v="2834" actId="26606"/>
          <ac:spMkLst>
            <pc:docMk/>
            <pc:sldMk cId="3974399721" sldId="674"/>
            <ac:spMk id="10" creationId="{1E2747F4-A0AE-425C-B527-E3E32461FEF5}"/>
          </ac:spMkLst>
        </pc:spChg>
        <pc:spChg chg="add del">
          <ac:chgData name="Марина Барулина" userId="3f69187e786b41da" providerId="LiveId" clId="{1D090516-076B-4A4A-A05C-026289ED9167}" dt="2023-09-21T19:35:15.040" v="2834" actId="26606"/>
          <ac:spMkLst>
            <pc:docMk/>
            <pc:sldMk cId="3974399721" sldId="674"/>
            <ac:spMk id="12" creationId="{9707F29A-1576-479E-B227-0D6498601B4A}"/>
          </ac:spMkLst>
        </pc:spChg>
        <pc:spChg chg="add del">
          <ac:chgData name="Марина Барулина" userId="3f69187e786b41da" providerId="LiveId" clId="{1D090516-076B-4A4A-A05C-026289ED9167}" dt="2023-09-21T19:35:15.040" v="2834" actId="26606"/>
          <ac:spMkLst>
            <pc:docMk/>
            <pc:sldMk cId="3974399721" sldId="674"/>
            <ac:spMk id="14" creationId="{F17B26C7-6F2F-453C-9C08-71E199E527A8}"/>
          </ac:spMkLst>
        </pc:spChg>
        <pc:spChg chg="add">
          <ac:chgData name="Марина Барулина" userId="3f69187e786b41da" providerId="LiveId" clId="{1D090516-076B-4A4A-A05C-026289ED9167}" dt="2023-09-21T19:35:15.056" v="2835" actId="26606"/>
          <ac:spMkLst>
            <pc:docMk/>
            <pc:sldMk cId="3974399721" sldId="674"/>
            <ac:spMk id="16" creationId="{71B62618-0D02-4C29-88C5-1EDF7F32343E}"/>
          </ac:spMkLst>
        </pc:spChg>
        <pc:spChg chg="add">
          <ac:chgData name="Марина Барулина" userId="3f69187e786b41da" providerId="LiveId" clId="{1D090516-076B-4A4A-A05C-026289ED9167}" dt="2023-09-21T19:35:15.056" v="2835" actId="26606"/>
          <ac:spMkLst>
            <pc:docMk/>
            <pc:sldMk cId="3974399721" sldId="674"/>
            <ac:spMk id="17" creationId="{1E2747F4-A0AE-425C-B527-E3E32461FEF5}"/>
          </ac:spMkLst>
        </pc:spChg>
        <pc:spChg chg="add">
          <ac:chgData name="Марина Барулина" userId="3f69187e786b41da" providerId="LiveId" clId="{1D090516-076B-4A4A-A05C-026289ED9167}" dt="2023-09-21T19:35:15.056" v="2835" actId="26606"/>
          <ac:spMkLst>
            <pc:docMk/>
            <pc:sldMk cId="3974399721" sldId="674"/>
            <ac:spMk id="18" creationId="{9707F29A-1576-479E-B227-0D6498601B4A}"/>
          </ac:spMkLst>
        </pc:spChg>
        <pc:spChg chg="add">
          <ac:chgData name="Марина Барулина" userId="3f69187e786b41da" providerId="LiveId" clId="{1D090516-076B-4A4A-A05C-026289ED9167}" dt="2023-09-21T19:35:15.056" v="2835" actId="26606"/>
          <ac:spMkLst>
            <pc:docMk/>
            <pc:sldMk cId="3974399721" sldId="674"/>
            <ac:spMk id="19" creationId="{F17B26C7-6F2F-453C-9C08-71E199E527A8}"/>
          </ac:spMkLst>
        </pc:spChg>
        <pc:graphicFrameChg chg="add del">
          <ac:chgData name="Марина Барулина" userId="3f69187e786b41da" providerId="LiveId" clId="{1D090516-076B-4A4A-A05C-026289ED9167}" dt="2023-09-21T19:35:15.040" v="2834" actId="26606"/>
          <ac:graphicFrameMkLst>
            <pc:docMk/>
            <pc:sldMk cId="3974399721" sldId="674"/>
            <ac:graphicFrameMk id="4" creationId="{20846554-036E-2FEE-A99A-D10432CAE267}"/>
          </ac:graphicFrameMkLst>
        </pc:graphicFrameChg>
        <pc:graphicFrameChg chg="add">
          <ac:chgData name="Марина Барулина" userId="3f69187e786b41da" providerId="LiveId" clId="{1D090516-076B-4A4A-A05C-026289ED9167}" dt="2023-09-21T19:35:15.056" v="2835" actId="26606"/>
          <ac:graphicFrameMkLst>
            <pc:docMk/>
            <pc:sldMk cId="3974399721" sldId="674"/>
            <ac:graphicFrameMk id="20" creationId="{3B72EB38-54E9-1049-501E-BC0BB526912E}"/>
          </ac:graphicFrameMkLst>
        </pc:graphicFrameChg>
      </pc:sldChg>
      <pc:sldChg chg="modSp add mod ord">
        <pc:chgData name="Марина Барулина" userId="3f69187e786b41da" providerId="LiveId" clId="{1D090516-076B-4A4A-A05C-026289ED9167}" dt="2023-09-21T19:34:25.471" v="2782" actId="20577"/>
        <pc:sldMkLst>
          <pc:docMk/>
          <pc:sldMk cId="1616498701" sldId="675"/>
        </pc:sldMkLst>
        <pc:spChg chg="mod">
          <ac:chgData name="Марина Барулина" userId="3f69187e786b41da" providerId="LiveId" clId="{1D090516-076B-4A4A-A05C-026289ED9167}" dt="2023-09-21T19:34:25.471" v="2782" actId="20577"/>
          <ac:spMkLst>
            <pc:docMk/>
            <pc:sldMk cId="1616498701" sldId="675"/>
            <ac:spMk id="2" creationId="{921633EB-7DCB-4DDC-80AF-C885A3EE1245}"/>
          </ac:spMkLst>
        </pc:spChg>
      </pc:sldChg>
      <pc:sldChg chg="new del">
        <pc:chgData name="Марина Барулина" userId="3f69187e786b41da" providerId="LiveId" clId="{1D090516-076B-4A4A-A05C-026289ED9167}" dt="2023-09-21T19:36:23.871" v="2846" actId="47"/>
        <pc:sldMkLst>
          <pc:docMk/>
          <pc:sldMk cId="1475303204" sldId="676"/>
        </pc:sldMkLst>
      </pc:sldChg>
      <pc:sldChg chg="new del">
        <pc:chgData name="Марина Барулина" userId="3f69187e786b41da" providerId="LiveId" clId="{1D090516-076B-4A4A-A05C-026289ED9167}" dt="2023-09-21T19:36:24.834" v="2847" actId="47"/>
        <pc:sldMkLst>
          <pc:docMk/>
          <pc:sldMk cId="1851772388" sldId="677"/>
        </pc:sldMkLst>
      </pc:sldChg>
      <pc:sldChg chg="addSp modSp new mod">
        <pc:chgData name="Марина Барулина" userId="3f69187e786b41da" providerId="LiveId" clId="{1D090516-076B-4A4A-A05C-026289ED9167}" dt="2023-09-21T19:40:38.889" v="3071" actId="1076"/>
        <pc:sldMkLst>
          <pc:docMk/>
          <pc:sldMk cId="3156647263" sldId="678"/>
        </pc:sldMkLst>
        <pc:spChg chg="mod">
          <ac:chgData name="Марина Барулина" userId="3f69187e786b41da" providerId="LiveId" clId="{1D090516-076B-4A4A-A05C-026289ED9167}" dt="2023-09-21T19:36:38.897" v="2872" actId="20577"/>
          <ac:spMkLst>
            <pc:docMk/>
            <pc:sldMk cId="3156647263" sldId="678"/>
            <ac:spMk id="2" creationId="{78C9BF3B-C5DB-2F58-3590-2570272835C9}"/>
          </ac:spMkLst>
        </pc:spChg>
        <pc:spChg chg="add mod">
          <ac:chgData name="Марина Барулина" userId="3f69187e786b41da" providerId="LiveId" clId="{1D090516-076B-4A4A-A05C-026289ED9167}" dt="2023-09-21T19:37:47.948" v="2941" actId="14100"/>
          <ac:spMkLst>
            <pc:docMk/>
            <pc:sldMk cId="3156647263" sldId="678"/>
            <ac:spMk id="4" creationId="{D787A756-C0F2-2E33-71CF-B42FA64ED01A}"/>
          </ac:spMkLst>
        </pc:spChg>
        <pc:spChg chg="add mod">
          <ac:chgData name="Марина Барулина" userId="3f69187e786b41da" providerId="LiveId" clId="{1D090516-076B-4A4A-A05C-026289ED9167}" dt="2023-09-21T19:40:38.889" v="3071" actId="1076"/>
          <ac:spMkLst>
            <pc:docMk/>
            <pc:sldMk cId="3156647263" sldId="678"/>
            <ac:spMk id="6" creationId="{A613D767-4057-5DBA-83D0-7B66DA1F9F93}"/>
          </ac:spMkLst>
        </pc:spChg>
      </pc:sldChg>
      <pc:sldChg chg="addSp delSp modSp add mod">
        <pc:chgData name="Марина Барулина" userId="3f69187e786b41da" providerId="LiveId" clId="{1D090516-076B-4A4A-A05C-026289ED9167}" dt="2023-09-21T19:47:02.245" v="3395" actId="21"/>
        <pc:sldMkLst>
          <pc:docMk/>
          <pc:sldMk cId="359050877" sldId="679"/>
        </pc:sldMkLst>
        <pc:spChg chg="mod">
          <ac:chgData name="Марина Барулина" userId="3f69187e786b41da" providerId="LiveId" clId="{1D090516-076B-4A4A-A05C-026289ED9167}" dt="2023-09-21T19:36:45.760" v="2886" actId="20577"/>
          <ac:spMkLst>
            <pc:docMk/>
            <pc:sldMk cId="359050877" sldId="679"/>
            <ac:spMk id="2" creationId="{78C9BF3B-C5DB-2F58-3590-2570272835C9}"/>
          </ac:spMkLst>
        </pc:spChg>
        <pc:spChg chg="add mod">
          <ac:chgData name="Марина Барулина" userId="3f69187e786b41da" providerId="LiveId" clId="{1D090516-076B-4A4A-A05C-026289ED9167}" dt="2023-09-21T19:43:10.513" v="3170" actId="20577"/>
          <ac:spMkLst>
            <pc:docMk/>
            <pc:sldMk cId="359050877" sldId="679"/>
            <ac:spMk id="3" creationId="{EBE49028-87B8-CBB6-2E7F-2501744955AE}"/>
          </ac:spMkLst>
        </pc:spChg>
        <pc:spChg chg="add del mod">
          <ac:chgData name="Марина Барулина" userId="3f69187e786b41da" providerId="LiveId" clId="{1D090516-076B-4A4A-A05C-026289ED9167}" dt="2023-09-21T19:47:02.245" v="3395" actId="21"/>
          <ac:spMkLst>
            <pc:docMk/>
            <pc:sldMk cId="359050877" sldId="679"/>
            <ac:spMk id="4" creationId="{E52FA18E-D0D5-53EE-BE89-AFDA168836F6}"/>
          </ac:spMkLst>
        </pc:spChg>
      </pc:sldChg>
      <pc:sldChg chg="addSp modSp add mod">
        <pc:chgData name="Марина Барулина" userId="3f69187e786b41da" providerId="LiveId" clId="{1D090516-076B-4A4A-A05C-026289ED9167}" dt="2023-09-21T19:46:14.437" v="3387" actId="6549"/>
        <pc:sldMkLst>
          <pc:docMk/>
          <pc:sldMk cId="2915939748" sldId="680"/>
        </pc:sldMkLst>
        <pc:spChg chg="mod">
          <ac:chgData name="Марина Барулина" userId="3f69187e786b41da" providerId="LiveId" clId="{1D090516-076B-4A4A-A05C-026289ED9167}" dt="2023-09-21T19:36:51.224" v="2895" actId="20577"/>
          <ac:spMkLst>
            <pc:docMk/>
            <pc:sldMk cId="2915939748" sldId="680"/>
            <ac:spMk id="2" creationId="{78C9BF3B-C5DB-2F58-3590-2570272835C9}"/>
          </ac:spMkLst>
        </pc:spChg>
        <pc:spChg chg="add mod">
          <ac:chgData name="Марина Барулина" userId="3f69187e786b41da" providerId="LiveId" clId="{1D090516-076B-4A4A-A05C-026289ED9167}" dt="2023-09-21T19:44:42.164" v="3257" actId="20577"/>
          <ac:spMkLst>
            <pc:docMk/>
            <pc:sldMk cId="2915939748" sldId="680"/>
            <ac:spMk id="4" creationId="{92154E9C-C2D4-55C1-3691-EF16A89D92C1}"/>
          </ac:spMkLst>
        </pc:spChg>
        <pc:spChg chg="add mod">
          <ac:chgData name="Марина Барулина" userId="3f69187e786b41da" providerId="LiveId" clId="{1D090516-076B-4A4A-A05C-026289ED9167}" dt="2023-09-21T19:46:14.437" v="3387" actId="6549"/>
          <ac:spMkLst>
            <pc:docMk/>
            <pc:sldMk cId="2915939748" sldId="680"/>
            <ac:spMk id="5" creationId="{6F370331-5E9F-C7AF-EE17-8C9CD3D83F4D}"/>
          </ac:spMkLst>
        </pc:spChg>
      </pc:sldChg>
      <pc:sldChg chg="new del">
        <pc:chgData name="Марина Барулина" userId="3f69187e786b41da" providerId="LiveId" clId="{1D090516-076B-4A4A-A05C-026289ED9167}" dt="2023-09-21T19:46:55.065" v="3393" actId="47"/>
        <pc:sldMkLst>
          <pc:docMk/>
          <pc:sldMk cId="3667313949" sldId="681"/>
        </pc:sldMkLst>
      </pc:sldChg>
      <pc:sldChg chg="new del">
        <pc:chgData name="Марина Барулина" userId="3f69187e786b41da" providerId="LiveId" clId="{1D090516-076B-4A4A-A05C-026289ED9167}" dt="2023-09-21T19:46:56.273" v="3394" actId="47"/>
        <pc:sldMkLst>
          <pc:docMk/>
          <pc:sldMk cId="3946606563" sldId="682"/>
        </pc:sldMkLst>
      </pc:sldChg>
      <pc:sldChg chg="addSp delSp modSp new mod setBg setClrOvrMap">
        <pc:chgData name="Марина Барулина" userId="3f69187e786b41da" providerId="LiveId" clId="{1D090516-076B-4A4A-A05C-026289ED9167}" dt="2023-09-21T19:49:22.266" v="3513" actId="20577"/>
        <pc:sldMkLst>
          <pc:docMk/>
          <pc:sldMk cId="2444746272" sldId="683"/>
        </pc:sldMkLst>
        <pc:spChg chg="add del mod">
          <ac:chgData name="Марина Барулина" userId="3f69187e786b41da" providerId="LiveId" clId="{1D090516-076B-4A4A-A05C-026289ED9167}" dt="2023-09-21T19:48:10.903" v="3497" actId="26606"/>
          <ac:spMkLst>
            <pc:docMk/>
            <pc:sldMk cId="2444746272" sldId="683"/>
            <ac:spMk id="2" creationId="{A13E5CFC-D889-2CF9-C6BF-F82229AE6471}"/>
          </ac:spMkLst>
        </pc:spChg>
        <pc:spChg chg="add del">
          <ac:chgData name="Марина Барулина" userId="3f69187e786b41da" providerId="LiveId" clId="{1D090516-076B-4A4A-A05C-026289ED9167}" dt="2023-09-21T19:48:23.120" v="3500" actId="22"/>
          <ac:spMkLst>
            <pc:docMk/>
            <pc:sldMk cId="2444746272" sldId="683"/>
            <ac:spMk id="5" creationId="{A36C2D92-4814-2102-E6D7-B5BD745E20FD}"/>
          </ac:spMkLst>
        </pc:spChg>
        <pc:spChg chg="add mod">
          <ac:chgData name="Марина Барулина" userId="3f69187e786b41da" providerId="LiveId" clId="{1D090516-076B-4A4A-A05C-026289ED9167}" dt="2023-09-21T19:48:56.690" v="3507" actId="1076"/>
          <ac:spMkLst>
            <pc:docMk/>
            <pc:sldMk cId="2444746272" sldId="683"/>
            <ac:spMk id="7" creationId="{F955B4E6-B807-83A2-C507-8E89634D1DC8}"/>
          </ac:spMkLst>
        </pc:spChg>
        <pc:spChg chg="add del">
          <ac:chgData name="Марина Барулина" userId="3f69187e786b41da" providerId="LiveId" clId="{1D090516-076B-4A4A-A05C-026289ED9167}" dt="2023-09-21T19:48:10.879" v="3496" actId="26606"/>
          <ac:spMkLst>
            <pc:docMk/>
            <pc:sldMk cId="2444746272" sldId="683"/>
            <ac:spMk id="8" creationId="{C249177F-A06A-45FB-B00F-00720EA19913}"/>
          </ac:spMkLst>
        </pc:spChg>
        <pc:spChg chg="add del">
          <ac:chgData name="Марина Барулина" userId="3f69187e786b41da" providerId="LiveId" clId="{1D090516-076B-4A4A-A05C-026289ED9167}" dt="2023-09-21T19:48:10.879" v="3496" actId="26606"/>
          <ac:spMkLst>
            <pc:docMk/>
            <pc:sldMk cId="2444746272" sldId="683"/>
            <ac:spMk id="10" creationId="{2E776F1A-996E-49D1-B112-57A6E7164249}"/>
          </ac:spMkLst>
        </pc:spChg>
        <pc:spChg chg="add del">
          <ac:chgData name="Марина Барулина" userId="3f69187e786b41da" providerId="LiveId" clId="{1D090516-076B-4A4A-A05C-026289ED9167}" dt="2023-09-21T19:48:10.879" v="3496" actId="26606"/>
          <ac:spMkLst>
            <pc:docMk/>
            <pc:sldMk cId="2444746272" sldId="683"/>
            <ac:spMk id="12" creationId="{4C4C3B4B-612F-41A6-81E2-EF54C810767F}"/>
          </ac:spMkLst>
        </pc:spChg>
        <pc:spChg chg="add del">
          <ac:chgData name="Марина Барулина" userId="3f69187e786b41da" providerId="LiveId" clId="{1D090516-076B-4A4A-A05C-026289ED9167}" dt="2023-09-21T19:48:10.879" v="3496" actId="26606"/>
          <ac:spMkLst>
            <pc:docMk/>
            <pc:sldMk cId="2444746272" sldId="683"/>
            <ac:spMk id="14" creationId="{02D3A97A-037A-4CD4-96C9-9571CA29B92F}"/>
          </ac:spMkLst>
        </pc:spChg>
        <pc:spChg chg="add del">
          <ac:chgData name="Марина Барулина" userId="3f69187e786b41da" providerId="LiveId" clId="{1D090516-076B-4A4A-A05C-026289ED9167}" dt="2023-09-21T19:48:10.879" v="3496" actId="26606"/>
          <ac:spMkLst>
            <pc:docMk/>
            <pc:sldMk cId="2444746272" sldId="683"/>
            <ac:spMk id="16" creationId="{CE8BCA1D-ACDF-4D63-9AA0-366C4F8553DD}"/>
          </ac:spMkLst>
        </pc:spChg>
        <pc:spChg chg="add del">
          <ac:chgData name="Марина Барулина" userId="3f69187e786b41da" providerId="LiveId" clId="{1D090516-076B-4A4A-A05C-026289ED9167}" dt="2023-09-21T19:48:10.879" v="3496" actId="26606"/>
          <ac:spMkLst>
            <pc:docMk/>
            <pc:sldMk cId="2444746272" sldId="683"/>
            <ac:spMk id="18" creationId="{5DB82E3F-D9C4-42E7-AABF-D760C2F5615B}"/>
          </ac:spMkLst>
        </pc:spChg>
        <pc:spChg chg="add del">
          <ac:chgData name="Марина Барулина" userId="3f69187e786b41da" providerId="LiveId" clId="{1D090516-076B-4A4A-A05C-026289ED9167}" dt="2023-09-21T19:48:10.879" v="3496" actId="26606"/>
          <ac:spMkLst>
            <pc:docMk/>
            <pc:sldMk cId="2444746272" sldId="683"/>
            <ac:spMk id="20" creationId="{5F145784-B126-48E6-B33B-0BEA2EBF1884}"/>
          </ac:spMkLst>
        </pc:spChg>
        <pc:spChg chg="add del">
          <ac:chgData name="Марина Барулина" userId="3f69187e786b41da" providerId="LiveId" clId="{1D090516-076B-4A4A-A05C-026289ED9167}" dt="2023-09-21T19:48:10.879" v="3496" actId="26606"/>
          <ac:spMkLst>
            <pc:docMk/>
            <pc:sldMk cId="2444746272" sldId="683"/>
            <ac:spMk id="22" creationId="{06AD7FED-ECA8-4F84-9067-C1B1E9610F13}"/>
          </ac:spMkLst>
        </pc:spChg>
        <pc:spChg chg="add del">
          <ac:chgData name="Марина Барулина" userId="3f69187e786b41da" providerId="LiveId" clId="{1D090516-076B-4A4A-A05C-026289ED9167}" dt="2023-09-21T19:48:10.879" v="3496" actId="26606"/>
          <ac:spMkLst>
            <pc:docMk/>
            <pc:sldMk cId="2444746272" sldId="683"/>
            <ac:spMk id="24" creationId="{74DF12F2-5059-41AC-A8BD-D5E115CDC266}"/>
          </ac:spMkLst>
        </pc:spChg>
        <pc:spChg chg="add">
          <ac:chgData name="Марина Барулина" userId="3f69187e786b41da" providerId="LiveId" clId="{1D090516-076B-4A4A-A05C-026289ED9167}" dt="2023-09-21T19:48:10.903" v="3497" actId="26606"/>
          <ac:spMkLst>
            <pc:docMk/>
            <pc:sldMk cId="2444746272" sldId="683"/>
            <ac:spMk id="26" creationId="{71B62618-0D02-4C29-88C5-1EDF7F32343E}"/>
          </ac:spMkLst>
        </pc:spChg>
        <pc:spChg chg="add">
          <ac:chgData name="Марина Барулина" userId="3f69187e786b41da" providerId="LiveId" clId="{1D090516-076B-4A4A-A05C-026289ED9167}" dt="2023-09-21T19:48:10.903" v="3497" actId="26606"/>
          <ac:spMkLst>
            <pc:docMk/>
            <pc:sldMk cId="2444746272" sldId="683"/>
            <ac:spMk id="27" creationId="{1E2747F4-A0AE-425C-B527-E3E32461FEF5}"/>
          </ac:spMkLst>
        </pc:spChg>
        <pc:spChg chg="add">
          <ac:chgData name="Марина Барулина" userId="3f69187e786b41da" providerId="LiveId" clId="{1D090516-076B-4A4A-A05C-026289ED9167}" dt="2023-09-21T19:48:10.903" v="3497" actId="26606"/>
          <ac:spMkLst>
            <pc:docMk/>
            <pc:sldMk cId="2444746272" sldId="683"/>
            <ac:spMk id="28" creationId="{9707F29A-1576-479E-B227-0D6498601B4A}"/>
          </ac:spMkLst>
        </pc:spChg>
        <pc:spChg chg="add">
          <ac:chgData name="Марина Барулина" userId="3f69187e786b41da" providerId="LiveId" clId="{1D090516-076B-4A4A-A05C-026289ED9167}" dt="2023-09-21T19:48:10.903" v="3497" actId="26606"/>
          <ac:spMkLst>
            <pc:docMk/>
            <pc:sldMk cId="2444746272" sldId="683"/>
            <ac:spMk id="29" creationId="{F17B26C7-6F2F-453C-9C08-71E199E527A8}"/>
          </ac:spMkLst>
        </pc:spChg>
        <pc:graphicFrameChg chg="add del">
          <ac:chgData name="Марина Барулина" userId="3f69187e786b41da" providerId="LiveId" clId="{1D090516-076B-4A4A-A05C-026289ED9167}" dt="2023-09-21T19:48:10.879" v="3496" actId="26606"/>
          <ac:graphicFrameMkLst>
            <pc:docMk/>
            <pc:sldMk cId="2444746272" sldId="683"/>
            <ac:graphicFrameMk id="4" creationId="{28F396C7-D51C-9E2D-2E16-8F0DAA706121}"/>
          </ac:graphicFrameMkLst>
        </pc:graphicFrameChg>
        <pc:graphicFrameChg chg="add mod">
          <ac:chgData name="Марина Барулина" userId="3f69187e786b41da" providerId="LiveId" clId="{1D090516-076B-4A4A-A05C-026289ED9167}" dt="2023-09-21T19:49:22.266" v="3513" actId="20577"/>
          <ac:graphicFrameMkLst>
            <pc:docMk/>
            <pc:sldMk cId="2444746272" sldId="683"/>
            <ac:graphicFrameMk id="30" creationId="{50DAEBBD-B027-8A63-FB15-847032AFC057}"/>
          </ac:graphicFrameMkLst>
        </pc:graphicFrameChg>
      </pc:sldChg>
      <pc:sldChg chg="modSp add mod ord">
        <pc:chgData name="Марина Барулина" userId="3f69187e786b41da" providerId="LiveId" clId="{1D090516-076B-4A4A-A05C-026289ED9167}" dt="2023-09-22T05:24:50.663" v="3837" actId="20577"/>
        <pc:sldMkLst>
          <pc:docMk/>
          <pc:sldMk cId="585695321" sldId="684"/>
        </pc:sldMkLst>
        <pc:spChg chg="mod">
          <ac:chgData name="Марина Барулина" userId="3f69187e786b41da" providerId="LiveId" clId="{1D090516-076B-4A4A-A05C-026289ED9167}" dt="2023-09-22T05:24:50.663" v="3837" actId="20577"/>
          <ac:spMkLst>
            <pc:docMk/>
            <pc:sldMk cId="585695321" sldId="684"/>
            <ac:spMk id="2" creationId="{921633EB-7DCB-4DDC-80AF-C885A3EE1245}"/>
          </ac:spMkLst>
        </pc:spChg>
      </pc:sldChg>
      <pc:sldChg chg="new del">
        <pc:chgData name="Марина Барулина" userId="3f69187e786b41da" providerId="LiveId" clId="{1D090516-076B-4A4A-A05C-026289ED9167}" dt="2023-09-22T05:22:48.153" v="3825" actId="2696"/>
        <pc:sldMkLst>
          <pc:docMk/>
          <pc:sldMk cId="1392813542" sldId="684"/>
        </pc:sldMkLst>
      </pc:sldChg>
      <pc:sldChg chg="addSp delSp modSp new mod setBg setClrOvrMap">
        <pc:chgData name="Марина Барулина" userId="3f69187e786b41da" providerId="LiveId" clId="{1D090516-076B-4A4A-A05C-026289ED9167}" dt="2023-09-22T05:33:26.926" v="4015" actId="26606"/>
        <pc:sldMkLst>
          <pc:docMk/>
          <pc:sldMk cId="2627972762" sldId="685"/>
        </pc:sldMkLst>
        <pc:spChg chg="mo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2" creationId="{6AA83C97-348E-8749-F8C4-4FCACBF328C3}"/>
          </ac:spMkLst>
        </pc:spChg>
        <pc:spChg chg="del">
          <ac:chgData name="Марина Барулина" userId="3f69187e786b41da" providerId="LiveId" clId="{1D090516-076B-4A4A-A05C-026289ED9167}" dt="2023-09-22T05:25:09.870" v="3848" actId="478"/>
          <ac:spMkLst>
            <pc:docMk/>
            <pc:sldMk cId="2627972762" sldId="685"/>
            <ac:spMk id="3" creationId="{3A13C0E1-35C1-4280-5840-3C1B790001C4}"/>
          </ac:spMkLst>
        </pc:spChg>
        <pc:spChg chg="del">
          <ac:chgData name="Марина Барулина" userId="3f69187e786b41da" providerId="LiveId" clId="{1D090516-076B-4A4A-A05C-026289ED9167}" dt="2023-09-22T05:25:15.642" v="3849" actId="478"/>
          <ac:spMkLst>
            <pc:docMk/>
            <pc:sldMk cId="2627972762" sldId="685"/>
            <ac:spMk id="4" creationId="{A43F8A67-29BF-E9F1-662E-B8A24BCE4F48}"/>
          </ac:spMkLst>
        </pc:spChg>
        <pc:spChg chg="add del mo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5" creationId="{6A8E0994-93DD-7760-A3B9-49F59411E4C4}"/>
          </ac:spMkLst>
        </pc:spChg>
        <pc:spChg chg="add del">
          <ac:chgData name="Марина Барулина" userId="3f69187e786b41da" providerId="LiveId" clId="{1D090516-076B-4A4A-A05C-026289ED9167}" dt="2023-09-22T05:33:06.151" v="4002" actId="26606"/>
          <ac:spMkLst>
            <pc:docMk/>
            <pc:sldMk cId="2627972762" sldId="685"/>
            <ac:spMk id="11" creationId="{71B62618-0D02-4C29-88C5-1EDF7F32343E}"/>
          </ac:spMkLst>
        </pc:spChg>
        <pc:spChg chg="add del">
          <ac:chgData name="Марина Барулина" userId="3f69187e786b41da" providerId="LiveId" clId="{1D090516-076B-4A4A-A05C-026289ED9167}" dt="2023-09-22T05:33:26.911" v="4014" actId="26606"/>
          <ac:spMkLst>
            <pc:docMk/>
            <pc:sldMk cId="2627972762" sldId="685"/>
            <ac:spMk id="12" creationId="{48E96387-12F1-45E4-9322-ABBF2EE040E9}"/>
          </ac:spMkLst>
        </pc:spChg>
        <pc:spChg chg="add del">
          <ac:chgData name="Марина Барулина" userId="3f69187e786b41da" providerId="LiveId" clId="{1D090516-076B-4A4A-A05C-026289ED9167}" dt="2023-09-22T05:33:06.151" v="4002" actId="26606"/>
          <ac:spMkLst>
            <pc:docMk/>
            <pc:sldMk cId="2627972762" sldId="685"/>
            <ac:spMk id="13" creationId="{1E2747F4-A0AE-425C-B527-E3E32461FEF5}"/>
          </ac:spMkLst>
        </pc:spChg>
        <pc:spChg chg="add del">
          <ac:chgData name="Марина Барулина" userId="3f69187e786b41da" providerId="LiveId" clId="{1D090516-076B-4A4A-A05C-026289ED9167}" dt="2023-09-22T05:33:26.911" v="4014" actId="26606"/>
          <ac:spMkLst>
            <pc:docMk/>
            <pc:sldMk cId="2627972762" sldId="685"/>
            <ac:spMk id="14" creationId="{A9F421DD-DE4E-4547-A904-3F80E25E3F35}"/>
          </ac:spMkLst>
        </pc:spChg>
        <pc:spChg chg="add del">
          <ac:chgData name="Марина Барулина" userId="3f69187e786b41da" providerId="LiveId" clId="{1D090516-076B-4A4A-A05C-026289ED9167}" dt="2023-09-22T05:33:06.151" v="4002" actId="26606"/>
          <ac:spMkLst>
            <pc:docMk/>
            <pc:sldMk cId="2627972762" sldId="685"/>
            <ac:spMk id="15" creationId="{9707F29A-1576-479E-B227-0D6498601B4A}"/>
          </ac:spMkLst>
        </pc:spChg>
        <pc:spChg chg="add del">
          <ac:chgData name="Марина Барулина" userId="3f69187e786b41da" providerId="LiveId" clId="{1D090516-076B-4A4A-A05C-026289ED9167}" dt="2023-09-22T05:33:26.911" v="4014" actId="26606"/>
          <ac:spMkLst>
            <pc:docMk/>
            <pc:sldMk cId="2627972762" sldId="685"/>
            <ac:spMk id="16" creationId="{09985DEC-1215-4209-9708-B45CC977402E}"/>
          </ac:spMkLst>
        </pc:spChg>
        <pc:spChg chg="add del">
          <ac:chgData name="Марина Барулина" userId="3f69187e786b41da" providerId="LiveId" clId="{1D090516-076B-4A4A-A05C-026289ED9167}" dt="2023-09-22T05:33:06.151" v="4002" actId="26606"/>
          <ac:spMkLst>
            <pc:docMk/>
            <pc:sldMk cId="2627972762" sldId="685"/>
            <ac:spMk id="17" creationId="{F17B26C7-6F2F-453C-9C08-71E199E527A8}"/>
          </ac:spMkLst>
        </pc:spChg>
        <pc:spChg chg="add del">
          <ac:chgData name="Марина Барулина" userId="3f69187e786b41da" providerId="LiveId" clId="{1D090516-076B-4A4A-A05C-026289ED9167}" dt="2023-09-22T05:33:26.911" v="4014" actId="26606"/>
          <ac:spMkLst>
            <pc:docMk/>
            <pc:sldMk cId="2627972762" sldId="685"/>
            <ac:spMk id="18" creationId="{A926A64B-3BCB-44CC-892E-C791C324B7F0}"/>
          </ac:spMkLst>
        </pc:spChg>
        <pc:spChg chg="add del">
          <ac:chgData name="Марина Барулина" userId="3f69187e786b41da" providerId="LiveId" clId="{1D090516-076B-4A4A-A05C-026289ED9167}" dt="2023-09-22T05:33:09.028" v="4004" actId="26606"/>
          <ac:spMkLst>
            <pc:docMk/>
            <pc:sldMk cId="2627972762" sldId="685"/>
            <ac:spMk id="19" creationId="{CE8BCA1D-ACDF-4D63-9AA0-366C4F8553DD}"/>
          </ac:spMkLst>
        </pc:spChg>
        <pc:spChg chg="add del">
          <ac:chgData name="Марина Барулина" userId="3f69187e786b41da" providerId="LiveId" clId="{1D090516-076B-4A4A-A05C-026289ED9167}" dt="2023-09-22T05:33:09.028" v="4004" actId="26606"/>
          <ac:spMkLst>
            <pc:docMk/>
            <pc:sldMk cId="2627972762" sldId="685"/>
            <ac:spMk id="20" creationId="{C249177F-A06A-45FB-B00F-00720EA19913}"/>
          </ac:spMkLst>
        </pc:spChg>
        <pc:spChg chg="add del">
          <ac:chgData name="Марина Барулина" userId="3f69187e786b41da" providerId="LiveId" clId="{1D090516-076B-4A4A-A05C-026289ED9167}" dt="2023-09-22T05:33:09.028" v="4004" actId="26606"/>
          <ac:spMkLst>
            <pc:docMk/>
            <pc:sldMk cId="2627972762" sldId="685"/>
            <ac:spMk id="21" creationId="{5DB82E3F-D9C4-42E7-AABF-D760C2F5615B}"/>
          </ac:spMkLst>
        </pc:spChg>
        <pc:spChg chg="add del">
          <ac:chgData name="Марина Барулина" userId="3f69187e786b41da" providerId="LiveId" clId="{1D090516-076B-4A4A-A05C-026289ED9167}" dt="2023-09-22T05:33:09.028" v="4004" actId="26606"/>
          <ac:spMkLst>
            <pc:docMk/>
            <pc:sldMk cId="2627972762" sldId="685"/>
            <ac:spMk id="22" creationId="{2E776F1A-996E-49D1-B112-57A6E7164249}"/>
          </ac:spMkLst>
        </pc:spChg>
        <pc:spChg chg="add del">
          <ac:chgData name="Марина Барулина" userId="3f69187e786b41da" providerId="LiveId" clId="{1D090516-076B-4A4A-A05C-026289ED9167}" dt="2023-09-22T05:33:09.028" v="4004" actId="26606"/>
          <ac:spMkLst>
            <pc:docMk/>
            <pc:sldMk cId="2627972762" sldId="685"/>
            <ac:spMk id="23" creationId="{5F145784-B126-48E6-B33B-0BEA2EBF1884}"/>
          </ac:spMkLst>
        </pc:spChg>
        <pc:spChg chg="add del">
          <ac:chgData name="Марина Барулина" userId="3f69187e786b41da" providerId="LiveId" clId="{1D090516-076B-4A4A-A05C-026289ED9167}" dt="2023-09-22T05:33:09.028" v="4004" actId="26606"/>
          <ac:spMkLst>
            <pc:docMk/>
            <pc:sldMk cId="2627972762" sldId="685"/>
            <ac:spMk id="24" creationId="{4C4C3B4B-612F-41A6-81E2-EF54C810767F}"/>
          </ac:spMkLst>
        </pc:spChg>
        <pc:spChg chg="add del">
          <ac:chgData name="Марина Барулина" userId="3f69187e786b41da" providerId="LiveId" clId="{1D090516-076B-4A4A-A05C-026289ED9167}" dt="2023-09-22T05:33:09.028" v="4004" actId="26606"/>
          <ac:spMkLst>
            <pc:docMk/>
            <pc:sldMk cId="2627972762" sldId="685"/>
            <ac:spMk id="25" creationId="{06AD7FED-ECA8-4F84-9067-C1B1E9610F13}"/>
          </ac:spMkLst>
        </pc:spChg>
        <pc:spChg chg="add del">
          <ac:chgData name="Марина Барулина" userId="3f69187e786b41da" providerId="LiveId" clId="{1D090516-076B-4A4A-A05C-026289ED9167}" dt="2023-09-22T05:33:09.028" v="4004" actId="26606"/>
          <ac:spMkLst>
            <pc:docMk/>
            <pc:sldMk cId="2627972762" sldId="685"/>
            <ac:spMk id="26" creationId="{02D3A97A-037A-4CD4-96C9-9571CA29B92F}"/>
          </ac:spMkLst>
        </pc:spChg>
        <pc:spChg chg="add del">
          <ac:chgData name="Марина Барулина" userId="3f69187e786b41da" providerId="LiveId" clId="{1D090516-076B-4A4A-A05C-026289ED9167}" dt="2023-09-22T05:33:09.028" v="4004" actId="26606"/>
          <ac:spMkLst>
            <pc:docMk/>
            <pc:sldMk cId="2627972762" sldId="685"/>
            <ac:spMk id="27" creationId="{74DF12F2-5059-41AC-A8BD-D5E115CDC266}"/>
          </ac:spMkLst>
        </pc:spChg>
        <pc:spChg chg="add del">
          <ac:chgData name="Марина Барулина" userId="3f69187e786b41da" providerId="LiveId" clId="{1D090516-076B-4A4A-A05C-026289ED9167}" dt="2023-09-22T05:33:12.391" v="4006" actId="26606"/>
          <ac:spMkLst>
            <pc:docMk/>
            <pc:sldMk cId="2627972762" sldId="685"/>
            <ac:spMk id="30" creationId="{71B62618-0D02-4C29-88C5-1EDF7F32343E}"/>
          </ac:spMkLst>
        </pc:spChg>
        <pc:spChg chg="add del">
          <ac:chgData name="Марина Барулина" userId="3f69187e786b41da" providerId="LiveId" clId="{1D090516-076B-4A4A-A05C-026289ED9167}" dt="2023-09-22T05:33:12.391" v="4006" actId="26606"/>
          <ac:spMkLst>
            <pc:docMk/>
            <pc:sldMk cId="2627972762" sldId="685"/>
            <ac:spMk id="31" creationId="{1E2747F4-A0AE-425C-B527-E3E32461FEF5}"/>
          </ac:spMkLst>
        </pc:spChg>
        <pc:spChg chg="add del">
          <ac:chgData name="Марина Барулина" userId="3f69187e786b41da" providerId="LiveId" clId="{1D090516-076B-4A4A-A05C-026289ED9167}" dt="2023-09-22T05:33:12.391" v="4006" actId="26606"/>
          <ac:spMkLst>
            <pc:docMk/>
            <pc:sldMk cId="2627972762" sldId="685"/>
            <ac:spMk id="32" creationId="{9707F29A-1576-479E-B227-0D6498601B4A}"/>
          </ac:spMkLst>
        </pc:spChg>
        <pc:spChg chg="add del">
          <ac:chgData name="Марина Барулина" userId="3f69187e786b41da" providerId="LiveId" clId="{1D090516-076B-4A4A-A05C-026289ED9167}" dt="2023-09-22T05:33:12.391" v="4006" actId="26606"/>
          <ac:spMkLst>
            <pc:docMk/>
            <pc:sldMk cId="2627972762" sldId="685"/>
            <ac:spMk id="33" creationId="{F17B26C7-6F2F-453C-9C08-71E199E527A8}"/>
          </ac:spMkLst>
        </pc:spChg>
        <pc:spChg chg="add del">
          <ac:chgData name="Марина Барулина" userId="3f69187e786b41da" providerId="LiveId" clId="{1D090516-076B-4A4A-A05C-026289ED9167}" dt="2023-09-22T05:33:13.785" v="4008" actId="26606"/>
          <ac:spMkLst>
            <pc:docMk/>
            <pc:sldMk cId="2627972762" sldId="685"/>
            <ac:spMk id="36" creationId="{C249177F-A06A-45FB-B00F-00720EA19913}"/>
          </ac:spMkLst>
        </pc:spChg>
        <pc:spChg chg="add del">
          <ac:chgData name="Марина Барулина" userId="3f69187e786b41da" providerId="LiveId" clId="{1D090516-076B-4A4A-A05C-026289ED9167}" dt="2023-09-22T05:33:13.785" v="4008" actId="26606"/>
          <ac:spMkLst>
            <pc:docMk/>
            <pc:sldMk cId="2627972762" sldId="685"/>
            <ac:spMk id="37" creationId="{2E776F1A-996E-49D1-B112-57A6E7164249}"/>
          </ac:spMkLst>
        </pc:spChg>
        <pc:spChg chg="add del">
          <ac:chgData name="Марина Барулина" userId="3f69187e786b41da" providerId="LiveId" clId="{1D090516-076B-4A4A-A05C-026289ED9167}" dt="2023-09-22T05:33:13.785" v="4008" actId="26606"/>
          <ac:spMkLst>
            <pc:docMk/>
            <pc:sldMk cId="2627972762" sldId="685"/>
            <ac:spMk id="38" creationId="{4C4C3B4B-612F-41A6-81E2-EF54C810767F}"/>
          </ac:spMkLst>
        </pc:spChg>
        <pc:spChg chg="add del">
          <ac:chgData name="Марина Барулина" userId="3f69187e786b41da" providerId="LiveId" clId="{1D090516-076B-4A4A-A05C-026289ED9167}" dt="2023-09-22T05:33:13.785" v="4008" actId="26606"/>
          <ac:spMkLst>
            <pc:docMk/>
            <pc:sldMk cId="2627972762" sldId="685"/>
            <ac:spMk id="39" creationId="{02D3A97A-037A-4CD4-96C9-9571CA29B92F}"/>
          </ac:spMkLst>
        </pc:spChg>
        <pc:spChg chg="add del">
          <ac:chgData name="Марина Барулина" userId="3f69187e786b41da" providerId="LiveId" clId="{1D090516-076B-4A4A-A05C-026289ED9167}" dt="2023-09-22T05:33:13.785" v="4008" actId="26606"/>
          <ac:spMkLst>
            <pc:docMk/>
            <pc:sldMk cId="2627972762" sldId="685"/>
            <ac:spMk id="40" creationId="{CE8BCA1D-ACDF-4D63-9AA0-366C4F8553DD}"/>
          </ac:spMkLst>
        </pc:spChg>
        <pc:spChg chg="add del">
          <ac:chgData name="Марина Барулина" userId="3f69187e786b41da" providerId="LiveId" clId="{1D090516-076B-4A4A-A05C-026289ED9167}" dt="2023-09-22T05:33:13.785" v="4008" actId="26606"/>
          <ac:spMkLst>
            <pc:docMk/>
            <pc:sldMk cId="2627972762" sldId="685"/>
            <ac:spMk id="41" creationId="{5DB82E3F-D9C4-42E7-AABF-D760C2F5615B}"/>
          </ac:spMkLst>
        </pc:spChg>
        <pc:spChg chg="add del">
          <ac:chgData name="Марина Барулина" userId="3f69187e786b41da" providerId="LiveId" clId="{1D090516-076B-4A4A-A05C-026289ED9167}" dt="2023-09-22T05:33:13.785" v="4008" actId="26606"/>
          <ac:spMkLst>
            <pc:docMk/>
            <pc:sldMk cId="2627972762" sldId="685"/>
            <ac:spMk id="42" creationId="{5F145784-B126-48E6-B33B-0BEA2EBF1884}"/>
          </ac:spMkLst>
        </pc:spChg>
        <pc:spChg chg="add del">
          <ac:chgData name="Марина Барулина" userId="3f69187e786b41da" providerId="LiveId" clId="{1D090516-076B-4A4A-A05C-026289ED9167}" dt="2023-09-22T05:33:13.785" v="4008" actId="26606"/>
          <ac:spMkLst>
            <pc:docMk/>
            <pc:sldMk cId="2627972762" sldId="685"/>
            <ac:spMk id="43" creationId="{06AD7FED-ECA8-4F84-9067-C1B1E9610F13}"/>
          </ac:spMkLst>
        </pc:spChg>
        <pc:spChg chg="add del">
          <ac:chgData name="Марина Барулина" userId="3f69187e786b41da" providerId="LiveId" clId="{1D090516-076B-4A4A-A05C-026289ED9167}" dt="2023-09-22T05:33:13.785" v="4008" actId="26606"/>
          <ac:spMkLst>
            <pc:docMk/>
            <pc:sldMk cId="2627972762" sldId="685"/>
            <ac:spMk id="44" creationId="{74DF12F2-5059-41AC-A8BD-D5E115CDC266}"/>
          </ac:spMkLst>
        </pc:spChg>
        <pc:spChg chg="add del">
          <ac:chgData name="Марина Барулина" userId="3f69187e786b41da" providerId="LiveId" clId="{1D090516-076B-4A4A-A05C-026289ED9167}" dt="2023-09-22T05:33:16.242" v="4010" actId="26606"/>
          <ac:spMkLst>
            <pc:docMk/>
            <pc:sldMk cId="2627972762" sldId="685"/>
            <ac:spMk id="47" creationId="{A078A52F-85EA-4C0B-962B-D9D9DD4DD78C}"/>
          </ac:spMkLst>
        </pc:spChg>
        <pc:spChg chg="add del">
          <ac:chgData name="Марина Барулина" userId="3f69187e786b41da" providerId="LiveId" clId="{1D090516-076B-4A4A-A05C-026289ED9167}" dt="2023-09-22T05:33:16.242" v="4010" actId="26606"/>
          <ac:spMkLst>
            <pc:docMk/>
            <pc:sldMk cId="2627972762" sldId="685"/>
            <ac:spMk id="48" creationId="{919797D5-5700-4683-B30A-5B4D56CB8270}"/>
          </ac:spMkLst>
        </pc:spChg>
        <pc:spChg chg="add del">
          <ac:chgData name="Марина Барулина" userId="3f69187e786b41da" providerId="LiveId" clId="{1D090516-076B-4A4A-A05C-026289ED9167}" dt="2023-09-22T05:33:16.242" v="4010" actId="26606"/>
          <ac:spMkLst>
            <pc:docMk/>
            <pc:sldMk cId="2627972762" sldId="685"/>
            <ac:spMk id="49" creationId="{4856A7B9-9801-42EC-A4C9-7E22A56EF53D}"/>
          </ac:spMkLst>
        </pc:spChg>
        <pc:spChg chg="add del">
          <ac:chgData name="Марина Барулина" userId="3f69187e786b41da" providerId="LiveId" clId="{1D090516-076B-4A4A-A05C-026289ED9167}" dt="2023-09-22T05:33:16.242" v="4010" actId="26606"/>
          <ac:spMkLst>
            <pc:docMk/>
            <pc:sldMk cId="2627972762" sldId="685"/>
            <ac:spMk id="50" creationId="{A8D10092-A860-4EFB-963F-A14DA3648858}"/>
          </ac:spMkLst>
        </pc:spChg>
        <pc:spChg chg="add del">
          <ac:chgData name="Марина Барулина" userId="3f69187e786b41da" providerId="LiveId" clId="{1D090516-076B-4A4A-A05C-026289ED9167}" dt="2023-09-22T05:33:16.242" v="4010" actId="26606"/>
          <ac:spMkLst>
            <pc:docMk/>
            <pc:sldMk cId="2627972762" sldId="685"/>
            <ac:spMk id="51" creationId="{EE15E636-2C9E-42CB-B482-436AA81BF93B}"/>
          </ac:spMkLst>
        </pc:spChg>
        <pc:spChg chg="add del">
          <ac:chgData name="Марина Барулина" userId="3f69187e786b41da" providerId="LiveId" clId="{1D090516-076B-4A4A-A05C-026289ED9167}" dt="2023-09-22T05:33:16.242" v="4010" actId="26606"/>
          <ac:spMkLst>
            <pc:docMk/>
            <pc:sldMk cId="2627972762" sldId="685"/>
            <ac:spMk id="56" creationId="{6A8E0994-93DD-7760-A3B9-49F59411E4C4}"/>
          </ac:spMkLst>
        </pc:spChg>
        <pc:spChg chg="add del">
          <ac:chgData name="Марина Барулина" userId="3f69187e786b41da" providerId="LiveId" clId="{1D090516-076B-4A4A-A05C-026289ED9167}" dt="2023-09-22T05:33:17.347" v="4012" actId="26606"/>
          <ac:spMkLst>
            <pc:docMk/>
            <pc:sldMk cId="2627972762" sldId="685"/>
            <ac:spMk id="58" creationId="{A078A52F-85EA-4C0B-962B-D9D9DD4DD78C}"/>
          </ac:spMkLst>
        </pc:spChg>
        <pc:spChg chg="add del">
          <ac:chgData name="Марина Барулина" userId="3f69187e786b41da" providerId="LiveId" clId="{1D090516-076B-4A4A-A05C-026289ED9167}" dt="2023-09-22T05:33:17.347" v="4012" actId="26606"/>
          <ac:spMkLst>
            <pc:docMk/>
            <pc:sldMk cId="2627972762" sldId="685"/>
            <ac:spMk id="59" creationId="{919797D5-5700-4683-B30A-5B4D56CB8270}"/>
          </ac:spMkLst>
        </pc:spChg>
        <pc:spChg chg="add del">
          <ac:chgData name="Марина Барулина" userId="3f69187e786b41da" providerId="LiveId" clId="{1D090516-076B-4A4A-A05C-026289ED9167}" dt="2023-09-22T05:33:17.347" v="4012" actId="26606"/>
          <ac:spMkLst>
            <pc:docMk/>
            <pc:sldMk cId="2627972762" sldId="685"/>
            <ac:spMk id="60" creationId="{4856A7B9-9801-42EC-A4C9-7E22A56EF53D}"/>
          </ac:spMkLst>
        </pc:spChg>
        <pc:spChg chg="add del">
          <ac:chgData name="Марина Барулина" userId="3f69187e786b41da" providerId="LiveId" clId="{1D090516-076B-4A4A-A05C-026289ED9167}" dt="2023-09-22T05:33:17.347" v="4012" actId="26606"/>
          <ac:spMkLst>
            <pc:docMk/>
            <pc:sldMk cId="2627972762" sldId="685"/>
            <ac:spMk id="61" creationId="{A8D10092-A860-4EFB-963F-A14DA3648858}"/>
          </ac:spMkLst>
        </pc:spChg>
        <pc:spChg chg="add del">
          <ac:chgData name="Марина Барулина" userId="3f69187e786b41da" providerId="LiveId" clId="{1D090516-076B-4A4A-A05C-026289ED9167}" dt="2023-09-22T05:33:17.347" v="4012" actId="26606"/>
          <ac:spMkLst>
            <pc:docMk/>
            <pc:sldMk cId="2627972762" sldId="685"/>
            <ac:spMk id="62" creationId="{BABD8CBF-1782-456F-AF12-36CD021CCCF6}"/>
          </ac:spMkLst>
        </pc:spChg>
        <pc:spChg chg="add del">
          <ac:chgData name="Марина Барулина" userId="3f69187e786b41da" providerId="LiveId" clId="{1D090516-076B-4A4A-A05C-026289ED9167}" dt="2023-09-22T05:33:17.347" v="4012" actId="26606"/>
          <ac:spMkLst>
            <pc:docMk/>
            <pc:sldMk cId="2627972762" sldId="685"/>
            <ac:spMk id="64" creationId="{18A186C0-DD3C-4FF4-B165-943244CBD116}"/>
          </ac:spMkLst>
        </pc:spChg>
        <pc:spChg chg="add del">
          <ac:chgData name="Марина Барулина" userId="3f69187e786b41da" providerId="LiveId" clId="{1D090516-076B-4A4A-A05C-026289ED9167}" dt="2023-09-22T05:33:17.347" v="4012" actId="26606"/>
          <ac:spMkLst>
            <pc:docMk/>
            <pc:sldMk cId="2627972762" sldId="685"/>
            <ac:spMk id="69" creationId="{6A8E0994-93DD-7760-A3B9-49F59411E4C4}"/>
          </ac:spMkLst>
        </pc:spChg>
        <pc:spChg chg="add del">
          <ac:chgData name="Марина Барулина" userId="3f69187e786b41da" providerId="LiveId" clId="{1D090516-076B-4A4A-A05C-026289ED9167}" dt="2023-09-22T05:33:26.911" v="4014" actId="26606"/>
          <ac:spMkLst>
            <pc:docMk/>
            <pc:sldMk cId="2627972762" sldId="685"/>
            <ac:spMk id="71" creationId="{3FE9758B-E361-4084-8D9F-729FA6C4AD7E}"/>
          </ac:spMkLst>
        </pc:spChg>
        <pc:spChg chg="add del">
          <ac:chgData name="Марина Барулина" userId="3f69187e786b41da" providerId="LiveId" clId="{1D090516-076B-4A4A-A05C-026289ED9167}" dt="2023-09-22T05:33:26.911" v="4014" actId="26606"/>
          <ac:spMkLst>
            <pc:docMk/>
            <pc:sldMk cId="2627972762" sldId="685"/>
            <ac:spMk id="72" creationId="{6A8E0994-93DD-7760-A3B9-49F59411E4C4}"/>
          </ac:spMkLst>
        </pc:spChg>
        <pc:spChg chg="ad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74" creationId="{C249177F-A06A-45FB-B00F-00720EA19913}"/>
          </ac:spMkLst>
        </pc:spChg>
        <pc:spChg chg="ad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75" creationId="{2E776F1A-996E-49D1-B112-57A6E7164249}"/>
          </ac:spMkLst>
        </pc:spChg>
        <pc:spChg chg="ad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76" creationId="{4C4C3B4B-612F-41A6-81E2-EF54C810767F}"/>
          </ac:spMkLst>
        </pc:spChg>
        <pc:spChg chg="ad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77" creationId="{02D3A97A-037A-4CD4-96C9-9571CA29B92F}"/>
          </ac:spMkLst>
        </pc:spChg>
        <pc:spChg chg="ad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78" creationId="{CE8BCA1D-ACDF-4D63-9AA0-366C4F8553DD}"/>
          </ac:spMkLst>
        </pc:spChg>
        <pc:spChg chg="ad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79" creationId="{5DB82E3F-D9C4-42E7-AABF-D760C2F5615B}"/>
          </ac:spMkLst>
        </pc:spChg>
        <pc:spChg chg="ad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80" creationId="{5F145784-B126-48E6-B33B-0BEA2EBF1884}"/>
          </ac:spMkLst>
        </pc:spChg>
        <pc:spChg chg="ad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81" creationId="{06AD7FED-ECA8-4F84-9067-C1B1E9610F13}"/>
          </ac:spMkLst>
        </pc:spChg>
        <pc:spChg chg="ad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82" creationId="{74DF12F2-5059-41AC-A8BD-D5E115CDC266}"/>
          </ac:spMkLst>
        </pc:spChg>
        <pc:grpChg chg="add del">
          <ac:chgData name="Марина Барулина" userId="3f69187e786b41da" providerId="LiveId" clId="{1D090516-076B-4A4A-A05C-026289ED9167}" dt="2023-09-22T05:33:16.242" v="4010" actId="26606"/>
          <ac:grpSpMkLst>
            <pc:docMk/>
            <pc:sldMk cId="2627972762" sldId="685"/>
            <ac:grpSpMk id="53" creationId="{01D4AEDF-0CF9-4271-ABB7-3D3489BB42D0}"/>
          </ac:grpSpMkLst>
        </pc:grpChg>
        <pc:grpChg chg="add del">
          <ac:chgData name="Марина Барулина" userId="3f69187e786b41da" providerId="LiveId" clId="{1D090516-076B-4A4A-A05C-026289ED9167}" dt="2023-09-22T05:33:17.347" v="4012" actId="26606"/>
          <ac:grpSpMkLst>
            <pc:docMk/>
            <pc:sldMk cId="2627972762" sldId="685"/>
            <ac:grpSpMk id="65" creationId="{7E6B15A5-F4B5-4786-934F-E57C7FA30298}"/>
          </ac:grpSpMkLst>
        </pc:grpChg>
        <pc:graphicFrameChg chg="add del">
          <ac:chgData name="Марина Барулина" userId="3f69187e786b41da" providerId="LiveId" clId="{1D090516-076B-4A4A-A05C-026289ED9167}" dt="2023-09-22T05:33:06.151" v="4002" actId="26606"/>
          <ac:graphicFrameMkLst>
            <pc:docMk/>
            <pc:sldMk cId="2627972762" sldId="685"/>
            <ac:graphicFrameMk id="7" creationId="{1BC241DA-26D0-1C52-FE87-6541C963A460}"/>
          </ac:graphicFrameMkLst>
        </pc:graphicFrameChg>
        <pc:graphicFrameChg chg="add del">
          <ac:chgData name="Марина Барулина" userId="3f69187e786b41da" providerId="LiveId" clId="{1D090516-076B-4A4A-A05C-026289ED9167}" dt="2023-09-22T05:33:09.028" v="4004" actId="26606"/>
          <ac:graphicFrameMkLst>
            <pc:docMk/>
            <pc:sldMk cId="2627972762" sldId="685"/>
            <ac:graphicFrameMk id="28" creationId="{93BB26AF-3019-FCA6-B03E-E1552067AD50}"/>
          </ac:graphicFrameMkLst>
        </pc:graphicFrameChg>
        <pc:graphicFrameChg chg="add del">
          <ac:chgData name="Марина Барулина" userId="3f69187e786b41da" providerId="LiveId" clId="{1D090516-076B-4A4A-A05C-026289ED9167}" dt="2023-09-22T05:33:12.391" v="4006" actId="26606"/>
          <ac:graphicFrameMkLst>
            <pc:docMk/>
            <pc:sldMk cId="2627972762" sldId="685"/>
            <ac:graphicFrameMk id="34" creationId="{175FC171-1C82-B154-957F-2BD0F472AAB7}"/>
          </ac:graphicFrameMkLst>
        </pc:graphicFrameChg>
        <pc:graphicFrameChg chg="add del">
          <ac:chgData name="Марина Барулина" userId="3f69187e786b41da" providerId="LiveId" clId="{1D090516-076B-4A4A-A05C-026289ED9167}" dt="2023-09-22T05:33:13.785" v="4008" actId="26606"/>
          <ac:graphicFrameMkLst>
            <pc:docMk/>
            <pc:sldMk cId="2627972762" sldId="685"/>
            <ac:graphicFrameMk id="45" creationId="{1F25C26E-1E27-CDFF-0C90-2B59EE9314E3}"/>
          </ac:graphicFrameMkLst>
        </pc:graphicFrameChg>
        <pc:graphicFrameChg chg="add">
          <ac:chgData name="Марина Барулина" userId="3f69187e786b41da" providerId="LiveId" clId="{1D090516-076B-4A4A-A05C-026289ED9167}" dt="2023-09-22T05:33:26.926" v="4015" actId="26606"/>
          <ac:graphicFrameMkLst>
            <pc:docMk/>
            <pc:sldMk cId="2627972762" sldId="685"/>
            <ac:graphicFrameMk id="83" creationId="{1F25C26E-1E27-CDFF-0C90-2B59EE9314E3}"/>
          </ac:graphicFrameMkLst>
        </pc:graphicFrameChg>
        <pc:picChg chg="add del">
          <ac:chgData name="Марина Барулина" userId="3f69187e786b41da" providerId="LiveId" clId="{1D090516-076B-4A4A-A05C-026289ED9167}" dt="2023-09-22T05:33:26.911" v="4014" actId="26606"/>
          <ac:picMkLst>
            <pc:docMk/>
            <pc:sldMk cId="2627972762" sldId="685"/>
            <ac:picMk id="9" creationId="{31B61A80-21AD-5946-B2D4-27CCA7D0A2CB}"/>
          </ac:picMkLst>
        </pc:picChg>
        <pc:picChg chg="add del">
          <ac:chgData name="Марина Барулина" userId="3f69187e786b41da" providerId="LiveId" clId="{1D090516-076B-4A4A-A05C-026289ED9167}" dt="2023-09-22T05:33:16.242" v="4010" actId="26606"/>
          <ac:picMkLst>
            <pc:docMk/>
            <pc:sldMk cId="2627972762" sldId="685"/>
            <ac:picMk id="52" creationId="{55473E0C-5144-7C09-6681-3AE92D82C12D}"/>
          </ac:picMkLst>
        </pc:picChg>
        <pc:picChg chg="add del">
          <ac:chgData name="Марина Барулина" userId="3f69187e786b41da" providerId="LiveId" clId="{1D090516-076B-4A4A-A05C-026289ED9167}" dt="2023-09-22T05:33:17.347" v="4012" actId="26606"/>
          <ac:picMkLst>
            <pc:docMk/>
            <pc:sldMk cId="2627972762" sldId="685"/>
            <ac:picMk id="63" creationId="{8DBD1477-2EF3-843C-D0C5-21DD187ACFB8}"/>
          </ac:picMkLst>
        </pc:picChg>
      </pc:sldChg>
      <pc:sldChg chg="modSp new mod">
        <pc:chgData name="Марина Барулина" userId="3f69187e786b41da" providerId="LiveId" clId="{1D090516-076B-4A4A-A05C-026289ED9167}" dt="2023-09-22T05:40:42.748" v="4154" actId="20577"/>
        <pc:sldMkLst>
          <pc:docMk/>
          <pc:sldMk cId="511868148" sldId="686"/>
        </pc:sldMkLst>
        <pc:spChg chg="mod">
          <ac:chgData name="Марина Барулина" userId="3f69187e786b41da" providerId="LiveId" clId="{1D090516-076B-4A4A-A05C-026289ED9167}" dt="2023-09-22T05:38:47.286" v="4030" actId="20577"/>
          <ac:spMkLst>
            <pc:docMk/>
            <pc:sldMk cId="511868148" sldId="686"/>
            <ac:spMk id="2" creationId="{9546ACAF-9320-8089-D9D5-4E3345FB925C}"/>
          </ac:spMkLst>
        </pc:spChg>
        <pc:spChg chg="mod">
          <ac:chgData name="Марина Барулина" userId="3f69187e786b41da" providerId="LiveId" clId="{1D090516-076B-4A4A-A05C-026289ED9167}" dt="2023-09-22T05:40:11.533" v="4083" actId="5793"/>
          <ac:spMkLst>
            <pc:docMk/>
            <pc:sldMk cId="511868148" sldId="686"/>
            <ac:spMk id="3" creationId="{0FFB6509-8045-31B7-C484-6D8491D4A351}"/>
          </ac:spMkLst>
        </pc:spChg>
        <pc:spChg chg="mod">
          <ac:chgData name="Марина Барулина" userId="3f69187e786b41da" providerId="LiveId" clId="{1D090516-076B-4A4A-A05C-026289ED9167}" dt="2023-09-22T05:40:42.748" v="4154" actId="20577"/>
          <ac:spMkLst>
            <pc:docMk/>
            <pc:sldMk cId="511868148" sldId="686"/>
            <ac:spMk id="4" creationId="{30A11971-E46B-BCFF-BA5C-66C4F519B83E}"/>
          </ac:spMkLst>
        </pc:spChg>
      </pc:sldChg>
      <pc:sldChg chg="modSp new mod">
        <pc:chgData name="Марина Барулина" userId="3f69187e786b41da" providerId="LiveId" clId="{1D090516-076B-4A4A-A05C-026289ED9167}" dt="2023-09-22T05:51:16.317" v="4302" actId="15"/>
        <pc:sldMkLst>
          <pc:docMk/>
          <pc:sldMk cId="3326944998" sldId="687"/>
        </pc:sldMkLst>
        <pc:spChg chg="mod">
          <ac:chgData name="Марина Барулина" userId="3f69187e786b41da" providerId="LiveId" clId="{1D090516-076B-4A4A-A05C-026289ED9167}" dt="2023-09-22T05:41:30.509" v="4206" actId="20577"/>
          <ac:spMkLst>
            <pc:docMk/>
            <pc:sldMk cId="3326944998" sldId="687"/>
            <ac:spMk id="2" creationId="{9638895F-3A1B-55A0-7243-9C32BDD3DE0D}"/>
          </ac:spMkLst>
        </pc:spChg>
        <pc:spChg chg="mod">
          <ac:chgData name="Марина Барулина" userId="3f69187e786b41da" providerId="LiveId" clId="{1D090516-076B-4A4A-A05C-026289ED9167}" dt="2023-09-22T05:51:16.317" v="4302" actId="15"/>
          <ac:spMkLst>
            <pc:docMk/>
            <pc:sldMk cId="3326944998" sldId="687"/>
            <ac:spMk id="3" creationId="{0117D77E-44A5-4C14-B02F-476CEBB04C81}"/>
          </ac:spMkLst>
        </pc:spChg>
        <pc:spChg chg="mod">
          <ac:chgData name="Марина Барулина" userId="3f69187e786b41da" providerId="LiveId" clId="{1D090516-076B-4A4A-A05C-026289ED9167}" dt="2023-09-22T05:51:10.695" v="4301" actId="20577"/>
          <ac:spMkLst>
            <pc:docMk/>
            <pc:sldMk cId="3326944998" sldId="687"/>
            <ac:spMk id="4" creationId="{99372642-9961-734E-3D9F-91190A909150}"/>
          </ac:spMkLst>
        </pc:spChg>
      </pc:sldChg>
      <pc:sldChg chg="new del">
        <pc:chgData name="Марина Барулина" userId="3f69187e786b41da" providerId="LiveId" clId="{1D090516-076B-4A4A-A05C-026289ED9167}" dt="2023-09-22T05:51:34.427" v="4305" actId="47"/>
        <pc:sldMkLst>
          <pc:docMk/>
          <pc:sldMk cId="556069465" sldId="688"/>
        </pc:sldMkLst>
      </pc:sldChg>
      <pc:sldChg chg="modSp add mod">
        <pc:chgData name="Марина Барулина" userId="3f69187e786b41da" providerId="LiveId" clId="{1D090516-076B-4A4A-A05C-026289ED9167}" dt="2023-09-22T05:52:21.406" v="4332" actId="20577"/>
        <pc:sldMkLst>
          <pc:docMk/>
          <pc:sldMk cId="2748799551" sldId="689"/>
        </pc:sldMkLst>
        <pc:spChg chg="mod">
          <ac:chgData name="Марина Барулина" userId="3f69187e786b41da" providerId="LiveId" clId="{1D090516-076B-4A4A-A05C-026289ED9167}" dt="2023-09-22T05:51:47.962" v="4325" actId="20577"/>
          <ac:spMkLst>
            <pc:docMk/>
            <pc:sldMk cId="2748799551" sldId="689"/>
            <ac:spMk id="3" creationId="{0117D77E-44A5-4C14-B02F-476CEBB04C81}"/>
          </ac:spMkLst>
        </pc:spChg>
        <pc:spChg chg="mod">
          <ac:chgData name="Марина Барулина" userId="3f69187e786b41da" providerId="LiveId" clId="{1D090516-076B-4A4A-A05C-026289ED9167}" dt="2023-09-22T05:52:21.406" v="4332" actId="20577"/>
          <ac:spMkLst>
            <pc:docMk/>
            <pc:sldMk cId="2748799551" sldId="689"/>
            <ac:spMk id="4" creationId="{99372642-9961-734E-3D9F-91190A909150}"/>
          </ac:spMkLst>
        </pc:spChg>
      </pc:sldChg>
      <pc:sldChg chg="addSp delSp modSp new mod">
        <pc:chgData name="Марина Барулина" userId="3f69187e786b41da" providerId="LiveId" clId="{1D090516-076B-4A4A-A05C-026289ED9167}" dt="2023-09-22T07:27:14.749" v="4547" actId="208"/>
        <pc:sldMkLst>
          <pc:docMk/>
          <pc:sldMk cId="1553430247" sldId="690"/>
        </pc:sldMkLst>
        <pc:spChg chg="mod">
          <ac:chgData name="Марина Барулина" userId="3f69187e786b41da" providerId="LiveId" clId="{1D090516-076B-4A4A-A05C-026289ED9167}" dt="2023-09-22T06:46:29.199" v="4356" actId="20577"/>
          <ac:spMkLst>
            <pc:docMk/>
            <pc:sldMk cId="1553430247" sldId="690"/>
            <ac:spMk id="2" creationId="{37649857-68EC-7469-4E6D-23A019A57E41}"/>
          </ac:spMkLst>
        </pc:spChg>
        <pc:spChg chg="mod">
          <ac:chgData name="Марина Барулина" userId="3f69187e786b41da" providerId="LiveId" clId="{1D090516-076B-4A4A-A05C-026289ED9167}" dt="2023-09-22T07:26:12.271" v="4530" actId="1076"/>
          <ac:spMkLst>
            <pc:docMk/>
            <pc:sldMk cId="1553430247" sldId="690"/>
            <ac:spMk id="3" creationId="{EA632ACC-7903-F782-EF7C-4D327BB2FD9A}"/>
          </ac:spMkLst>
        </pc:spChg>
        <pc:spChg chg="mod">
          <ac:chgData name="Марина Барулина" userId="3f69187e786b41da" providerId="LiveId" clId="{1D090516-076B-4A4A-A05C-026289ED9167}" dt="2023-09-22T07:26:09.874" v="4529" actId="1076"/>
          <ac:spMkLst>
            <pc:docMk/>
            <pc:sldMk cId="1553430247" sldId="690"/>
            <ac:spMk id="4" creationId="{3336053B-4230-9F4E-C335-24B9FCFF27DE}"/>
          </ac:spMkLst>
        </pc:spChg>
        <pc:spChg chg="add del mod">
          <ac:chgData name="Марина Барулина" userId="3f69187e786b41da" providerId="LiveId" clId="{1D090516-076B-4A4A-A05C-026289ED9167}" dt="2023-09-22T07:25:05.996" v="4520" actId="478"/>
          <ac:spMkLst>
            <pc:docMk/>
            <pc:sldMk cId="1553430247" sldId="690"/>
            <ac:spMk id="6" creationId="{B520A33D-F0BB-F5AE-1B71-778257DF0659}"/>
          </ac:spMkLst>
        </pc:spChg>
        <pc:spChg chg="add mod">
          <ac:chgData name="Марина Барулина" userId="3f69187e786b41da" providerId="LiveId" clId="{1D090516-076B-4A4A-A05C-026289ED9167}" dt="2023-09-22T07:26:06.867" v="4528" actId="1076"/>
          <ac:spMkLst>
            <pc:docMk/>
            <pc:sldMk cId="1553430247" sldId="690"/>
            <ac:spMk id="7" creationId="{198645CF-8F90-6195-77A5-E21413DEB6CB}"/>
          </ac:spMkLst>
        </pc:spChg>
        <pc:spChg chg="add mod">
          <ac:chgData name="Марина Барулина" userId="3f69187e786b41da" providerId="LiveId" clId="{1D090516-076B-4A4A-A05C-026289ED9167}" dt="2023-09-22T07:27:14.749" v="4547" actId="208"/>
          <ac:spMkLst>
            <pc:docMk/>
            <pc:sldMk cId="1553430247" sldId="690"/>
            <ac:spMk id="9" creationId="{B3F8DA52-6B18-E32D-487F-511EBEF8D329}"/>
          </ac:spMkLst>
        </pc:spChg>
      </pc:sldChg>
    </pc:docChg>
  </pc:docChgLst>
  <pc:docChgLst>
    <pc:chgData name="Марина Барулина" userId="3f69187e786b41da" providerId="LiveId" clId="{EF9F7E9E-2170-4E3C-A72D-CC95FE0BC2D6}"/>
    <pc:docChg chg="undo redo custSel addSld delSld modSld sldOrd">
      <pc:chgData name="Марина Барулина" userId="3f69187e786b41da" providerId="LiveId" clId="{EF9F7E9E-2170-4E3C-A72D-CC95FE0BC2D6}" dt="2023-10-13T15:36:36.255" v="1992" actId="20577"/>
      <pc:docMkLst>
        <pc:docMk/>
      </pc:docMkLst>
      <pc:sldChg chg="modSp mod">
        <pc:chgData name="Марина Барулина" userId="3f69187e786b41da" providerId="LiveId" clId="{EF9F7E9E-2170-4E3C-A72D-CC95FE0BC2D6}" dt="2023-10-08T08:44:45.343" v="1" actId="20577"/>
        <pc:sldMkLst>
          <pc:docMk/>
          <pc:sldMk cId="1487700712" sldId="256"/>
        </pc:sldMkLst>
        <pc:spChg chg="mod">
          <ac:chgData name="Марина Барулина" userId="3f69187e786b41da" providerId="LiveId" clId="{EF9F7E9E-2170-4E3C-A72D-CC95FE0BC2D6}" dt="2023-10-08T08:44:45.343" v="1" actId="20577"/>
          <ac:spMkLst>
            <pc:docMk/>
            <pc:sldMk cId="1487700712" sldId="256"/>
            <ac:spMk id="3" creationId="{48B6CF59-4E5B-494D-A2F7-97ADD01E6497}"/>
          </ac:spMkLst>
        </pc:spChg>
      </pc:sldChg>
      <pc:sldChg chg="modSp mod">
        <pc:chgData name="Марина Барулина" userId="3f69187e786b41da" providerId="LiveId" clId="{EF9F7E9E-2170-4E3C-A72D-CC95FE0BC2D6}" dt="2023-10-08T08:49:36.337" v="101" actId="20577"/>
        <pc:sldMkLst>
          <pc:docMk/>
          <pc:sldMk cId="2054797733" sldId="263"/>
        </pc:sldMkLst>
        <pc:spChg chg="mod">
          <ac:chgData name="Марина Барулина" userId="3f69187e786b41da" providerId="LiveId" clId="{EF9F7E9E-2170-4E3C-A72D-CC95FE0BC2D6}" dt="2023-10-08T08:49:36.337" v="101" actId="20577"/>
          <ac:spMkLst>
            <pc:docMk/>
            <pc:sldMk cId="2054797733" sldId="263"/>
            <ac:spMk id="2" creationId="{921633EB-7DCB-4DDC-80AF-C885A3EE1245}"/>
          </ac:spMkLst>
        </pc:spChg>
      </pc:sldChg>
      <pc:sldChg chg="addSp modSp mod">
        <pc:chgData name="Марина Барулина" userId="3f69187e786b41da" providerId="LiveId" clId="{EF9F7E9E-2170-4E3C-A72D-CC95FE0BC2D6}" dt="2023-10-12T18:17:16.074" v="318" actId="14100"/>
        <pc:sldMkLst>
          <pc:docMk/>
          <pc:sldMk cId="3198315474" sldId="269"/>
        </pc:sldMkLst>
        <pc:picChg chg="add mod">
          <ac:chgData name="Марина Барулина" userId="3f69187e786b41da" providerId="LiveId" clId="{EF9F7E9E-2170-4E3C-A72D-CC95FE0BC2D6}" dt="2023-10-12T18:17:16.074" v="318" actId="14100"/>
          <ac:picMkLst>
            <pc:docMk/>
            <pc:sldMk cId="3198315474" sldId="269"/>
            <ac:picMk id="4" creationId="{BAF2291C-37DD-76E7-EF1C-6C7F3F44CB2F}"/>
          </ac:picMkLst>
        </pc:picChg>
      </pc:sldChg>
      <pc:sldChg chg="add del">
        <pc:chgData name="Марина Барулина" userId="3f69187e786b41da" providerId="LiveId" clId="{EF9F7E9E-2170-4E3C-A72D-CC95FE0BC2D6}" dt="2023-10-13T07:02:04.774" v="1564"/>
        <pc:sldMkLst>
          <pc:docMk/>
          <pc:sldMk cId="0" sldId="300"/>
        </pc:sldMkLst>
      </pc:sldChg>
      <pc:sldChg chg="add del">
        <pc:chgData name="Марина Барулина" userId="3f69187e786b41da" providerId="LiveId" clId="{EF9F7E9E-2170-4E3C-A72D-CC95FE0BC2D6}" dt="2023-10-13T07:02:04.774" v="1564"/>
        <pc:sldMkLst>
          <pc:docMk/>
          <pc:sldMk cId="0" sldId="301"/>
        </pc:sldMkLst>
      </pc:sldChg>
      <pc:sldChg chg="del">
        <pc:chgData name="Марина Барулина" userId="3f69187e786b41da" providerId="LiveId" clId="{EF9F7E9E-2170-4E3C-A72D-CC95FE0BC2D6}" dt="2023-10-08T08:50:06.299" v="122" actId="47"/>
        <pc:sldMkLst>
          <pc:docMk/>
          <pc:sldMk cId="522321800" sldId="306"/>
        </pc:sldMkLst>
      </pc:sldChg>
      <pc:sldChg chg="del">
        <pc:chgData name="Марина Барулина" userId="3f69187e786b41da" providerId="LiveId" clId="{EF9F7E9E-2170-4E3C-A72D-CC95FE0BC2D6}" dt="2023-10-08T08:50:06.299" v="122" actId="47"/>
        <pc:sldMkLst>
          <pc:docMk/>
          <pc:sldMk cId="552102557" sldId="308"/>
        </pc:sldMkLst>
      </pc:sldChg>
      <pc:sldChg chg="del">
        <pc:chgData name="Марина Барулина" userId="3f69187e786b41da" providerId="LiveId" clId="{EF9F7E9E-2170-4E3C-A72D-CC95FE0BC2D6}" dt="2023-10-08T08:50:06.299" v="122" actId="47"/>
        <pc:sldMkLst>
          <pc:docMk/>
          <pc:sldMk cId="1000626676" sldId="310"/>
        </pc:sldMkLst>
      </pc:sldChg>
      <pc:sldChg chg="del">
        <pc:chgData name="Марина Барулина" userId="3f69187e786b41da" providerId="LiveId" clId="{EF9F7E9E-2170-4E3C-A72D-CC95FE0BC2D6}" dt="2023-10-08T08:50:06.299" v="122" actId="47"/>
        <pc:sldMkLst>
          <pc:docMk/>
          <pc:sldMk cId="4083947075" sldId="312"/>
        </pc:sldMkLst>
      </pc:sldChg>
      <pc:sldChg chg="del">
        <pc:chgData name="Марина Барулина" userId="3f69187e786b41da" providerId="LiveId" clId="{EF9F7E9E-2170-4E3C-A72D-CC95FE0BC2D6}" dt="2023-10-08T08:50:06.299" v="122" actId="47"/>
        <pc:sldMkLst>
          <pc:docMk/>
          <pc:sldMk cId="50384479" sldId="314"/>
        </pc:sldMkLst>
      </pc:sldChg>
      <pc:sldChg chg="del">
        <pc:chgData name="Марина Барулина" userId="3f69187e786b41da" providerId="LiveId" clId="{EF9F7E9E-2170-4E3C-A72D-CC95FE0BC2D6}" dt="2023-10-08T08:50:06.299" v="122" actId="47"/>
        <pc:sldMkLst>
          <pc:docMk/>
          <pc:sldMk cId="4046221376" sldId="316"/>
        </pc:sldMkLst>
      </pc:sldChg>
      <pc:sldChg chg="modSp add del mod">
        <pc:chgData name="Марина Барулина" userId="3f69187e786b41da" providerId="LiveId" clId="{EF9F7E9E-2170-4E3C-A72D-CC95FE0BC2D6}" dt="2023-10-13T07:30:18.587" v="1666" actId="47"/>
        <pc:sldMkLst>
          <pc:docMk/>
          <pc:sldMk cId="4051531285" sldId="549"/>
        </pc:sldMkLst>
        <pc:spChg chg="mod">
          <ac:chgData name="Марина Барулина" userId="3f69187e786b41da" providerId="LiveId" clId="{EF9F7E9E-2170-4E3C-A72D-CC95FE0BC2D6}" dt="2023-10-13T07:29:34.208" v="1656" actId="27636"/>
          <ac:spMkLst>
            <pc:docMk/>
            <pc:sldMk cId="4051531285" sldId="549"/>
            <ac:spMk id="4" creationId="{F17CFCB9-A3DB-3DB6-5408-A4B1B487C5F2}"/>
          </ac:spMkLst>
        </pc:spChg>
      </pc:sldChg>
      <pc:sldChg chg="modSp add del mod">
        <pc:chgData name="Марина Барулина" userId="3f69187e786b41da" providerId="LiveId" clId="{EF9F7E9E-2170-4E3C-A72D-CC95FE0BC2D6}" dt="2023-10-13T06:17:44.855" v="1274" actId="47"/>
        <pc:sldMkLst>
          <pc:docMk/>
          <pc:sldMk cId="3274294549" sldId="565"/>
        </pc:sldMkLst>
        <pc:spChg chg="mod">
          <ac:chgData name="Марина Барулина" userId="3f69187e786b41da" providerId="LiveId" clId="{EF9F7E9E-2170-4E3C-A72D-CC95FE0BC2D6}" dt="2023-10-13T06:16:30.929" v="1258" actId="27636"/>
          <ac:spMkLst>
            <pc:docMk/>
            <pc:sldMk cId="3274294549" sldId="565"/>
            <ac:spMk id="4" creationId="{F17CFCB9-A3DB-3DB6-5408-A4B1B487C5F2}"/>
          </ac:spMkLst>
        </pc:spChg>
      </pc:sldChg>
      <pc:sldChg chg="modSp add del mod">
        <pc:chgData name="Марина Барулина" userId="3f69187e786b41da" providerId="LiveId" clId="{EF9F7E9E-2170-4E3C-A72D-CC95FE0BC2D6}" dt="2023-10-13T06:17:05.719" v="1264" actId="47"/>
        <pc:sldMkLst>
          <pc:docMk/>
          <pc:sldMk cId="939541282" sldId="566"/>
        </pc:sldMkLst>
        <pc:spChg chg="mod">
          <ac:chgData name="Марина Барулина" userId="3f69187e786b41da" providerId="LiveId" clId="{EF9F7E9E-2170-4E3C-A72D-CC95FE0BC2D6}" dt="2023-10-13T06:16:31.150" v="1259" actId="27636"/>
          <ac:spMkLst>
            <pc:docMk/>
            <pc:sldMk cId="939541282" sldId="566"/>
            <ac:spMk id="2" creationId="{3E1A8CAD-9707-75BB-6FB1-4645F2F0B36F}"/>
          </ac:spMkLst>
        </pc:spChg>
      </pc:sldChg>
      <pc:sldChg chg="add del">
        <pc:chgData name="Марина Барулина" userId="3f69187e786b41da" providerId="LiveId" clId="{EF9F7E9E-2170-4E3C-A72D-CC95FE0BC2D6}" dt="2023-10-13T06:19:38.139" v="1279" actId="47"/>
        <pc:sldMkLst>
          <pc:docMk/>
          <pc:sldMk cId="2605829983" sldId="567"/>
        </pc:sldMkLst>
      </pc:sldChg>
      <pc:sldChg chg="modSp add del mod">
        <pc:chgData name="Марина Барулина" userId="3f69187e786b41da" providerId="LiveId" clId="{EF9F7E9E-2170-4E3C-A72D-CC95FE0BC2D6}" dt="2023-10-13T06:23:40.818" v="1289" actId="47"/>
        <pc:sldMkLst>
          <pc:docMk/>
          <pc:sldMk cId="760944406" sldId="568"/>
        </pc:sldMkLst>
        <pc:spChg chg="mod">
          <ac:chgData name="Марина Барулина" userId="3f69187e786b41da" providerId="LiveId" clId="{EF9F7E9E-2170-4E3C-A72D-CC95FE0BC2D6}" dt="2023-10-13T06:16:56.861" v="1263" actId="14100"/>
          <ac:spMkLst>
            <pc:docMk/>
            <pc:sldMk cId="760944406" sldId="568"/>
            <ac:spMk id="4" creationId="{F17CFCB9-A3DB-3DB6-5408-A4B1B487C5F2}"/>
          </ac:spMkLst>
        </pc:spChg>
      </pc:sldChg>
      <pc:sldChg chg="add del">
        <pc:chgData name="Марина Барулина" userId="3f69187e786b41da" providerId="LiveId" clId="{EF9F7E9E-2170-4E3C-A72D-CC95FE0BC2D6}" dt="2023-10-13T06:24:28.960" v="1297" actId="47"/>
        <pc:sldMkLst>
          <pc:docMk/>
          <pc:sldMk cId="3205306174" sldId="569"/>
        </pc:sldMkLst>
      </pc:sldChg>
      <pc:sldChg chg="add del">
        <pc:chgData name="Марина Барулина" userId="3f69187e786b41da" providerId="LiveId" clId="{EF9F7E9E-2170-4E3C-A72D-CC95FE0BC2D6}" dt="2023-10-13T06:25:08.972" v="1304" actId="47"/>
        <pc:sldMkLst>
          <pc:docMk/>
          <pc:sldMk cId="373167159" sldId="570"/>
        </pc:sldMkLst>
      </pc:sldChg>
      <pc:sldChg chg="modSp add del mod">
        <pc:chgData name="Марина Барулина" userId="3f69187e786b41da" providerId="LiveId" clId="{EF9F7E9E-2170-4E3C-A72D-CC95FE0BC2D6}" dt="2023-10-13T06:25:36.029" v="1311" actId="47"/>
        <pc:sldMkLst>
          <pc:docMk/>
          <pc:sldMk cId="4244023391" sldId="571"/>
        </pc:sldMkLst>
        <pc:spChg chg="mod">
          <ac:chgData name="Марина Барулина" userId="3f69187e786b41da" providerId="LiveId" clId="{EF9F7E9E-2170-4E3C-A72D-CC95FE0BC2D6}" dt="2023-10-13T06:20:39.588" v="1280" actId="207"/>
          <ac:spMkLst>
            <pc:docMk/>
            <pc:sldMk cId="4244023391" sldId="571"/>
            <ac:spMk id="4" creationId="{F18D8CDD-D051-7B32-FF2A-917248945B4C}"/>
          </ac:spMkLst>
        </pc:spChg>
      </pc:sldChg>
      <pc:sldChg chg="del">
        <pc:chgData name="Марина Барулина" userId="3f69187e786b41da" providerId="LiveId" clId="{EF9F7E9E-2170-4E3C-A72D-CC95FE0BC2D6}" dt="2023-10-08T08:50:06.299" v="122" actId="47"/>
        <pc:sldMkLst>
          <pc:docMk/>
          <pc:sldMk cId="260754028" sldId="675"/>
        </pc:sldMkLst>
      </pc:sldChg>
      <pc:sldChg chg="del">
        <pc:chgData name="Марина Барулина" userId="3f69187e786b41da" providerId="LiveId" clId="{EF9F7E9E-2170-4E3C-A72D-CC95FE0BC2D6}" dt="2023-10-08T08:50:06.299" v="122" actId="47"/>
        <pc:sldMkLst>
          <pc:docMk/>
          <pc:sldMk cId="472944978" sldId="681"/>
        </pc:sldMkLst>
      </pc:sldChg>
      <pc:sldChg chg="modSp">
        <pc:chgData name="Марина Барулина" userId="3f69187e786b41da" providerId="LiveId" clId="{EF9F7E9E-2170-4E3C-A72D-CC95FE0BC2D6}" dt="2023-10-13T06:27:57.780" v="1412" actId="20577"/>
        <pc:sldMkLst>
          <pc:docMk/>
          <pc:sldMk cId="2627972762" sldId="685"/>
        </pc:sldMkLst>
        <pc:graphicFrameChg chg="mod">
          <ac:chgData name="Марина Барулина" userId="3f69187e786b41da" providerId="LiveId" clId="{EF9F7E9E-2170-4E3C-A72D-CC95FE0BC2D6}" dt="2023-10-13T06:27:57.780" v="1412" actId="20577"/>
          <ac:graphicFrameMkLst>
            <pc:docMk/>
            <pc:sldMk cId="2627972762" sldId="685"/>
            <ac:graphicFrameMk id="83" creationId="{1F25C26E-1E27-CDFF-0C90-2B59EE9314E3}"/>
          </ac:graphicFrameMkLst>
        </pc:graphicFrameChg>
      </pc:sldChg>
      <pc:sldChg chg="modSp mod">
        <pc:chgData name="Марина Барулина" userId="3f69187e786b41da" providerId="LiveId" clId="{EF9F7E9E-2170-4E3C-A72D-CC95FE0BC2D6}" dt="2023-10-08T08:49:56.611" v="121" actId="20577"/>
        <pc:sldMkLst>
          <pc:docMk/>
          <pc:sldMk cId="58397322" sldId="714"/>
        </pc:sldMkLst>
        <pc:spChg chg="mod">
          <ac:chgData name="Марина Барулина" userId="3f69187e786b41da" providerId="LiveId" clId="{EF9F7E9E-2170-4E3C-A72D-CC95FE0BC2D6}" dt="2023-10-08T08:49:56.611" v="121" actId="20577"/>
          <ac:spMkLst>
            <pc:docMk/>
            <pc:sldMk cId="58397322" sldId="714"/>
            <ac:spMk id="2" creationId="{921633EB-7DCB-4DDC-80AF-C885A3EE1245}"/>
          </ac:spMkLst>
        </pc:spChg>
      </pc:sldChg>
      <pc:sldChg chg="modSp mod">
        <pc:chgData name="Марина Барулина" userId="3f69187e786b41da" providerId="LiveId" clId="{EF9F7E9E-2170-4E3C-A72D-CC95FE0BC2D6}" dt="2023-10-08T08:45:45.227" v="34" actId="20577"/>
        <pc:sldMkLst>
          <pc:docMk/>
          <pc:sldMk cId="2242435006" sldId="723"/>
        </pc:sldMkLst>
        <pc:spChg chg="mod">
          <ac:chgData name="Марина Барулина" userId="3f69187e786b41da" providerId="LiveId" clId="{EF9F7E9E-2170-4E3C-A72D-CC95FE0BC2D6}" dt="2023-10-08T08:45:45.227" v="34" actId="20577"/>
          <ac:spMkLst>
            <pc:docMk/>
            <pc:sldMk cId="2242435006" sldId="723"/>
            <ac:spMk id="2" creationId="{921633EB-7DCB-4DDC-80AF-C885A3EE1245}"/>
          </ac:spMkLst>
        </pc:spChg>
      </pc:sldChg>
      <pc:sldChg chg="del">
        <pc:chgData name="Марина Барулина" userId="3f69187e786b41da" providerId="LiveId" clId="{EF9F7E9E-2170-4E3C-A72D-CC95FE0BC2D6}" dt="2023-10-08T08:49:28.830" v="81" actId="47"/>
        <pc:sldMkLst>
          <pc:docMk/>
          <pc:sldMk cId="364705072" sldId="724"/>
        </pc:sldMkLst>
      </pc:sldChg>
      <pc:sldChg chg="del">
        <pc:chgData name="Марина Барулина" userId="3f69187e786b41da" providerId="LiveId" clId="{EF9F7E9E-2170-4E3C-A72D-CC95FE0BC2D6}" dt="2023-10-08T08:49:28.830" v="81" actId="47"/>
        <pc:sldMkLst>
          <pc:docMk/>
          <pc:sldMk cId="1900288776" sldId="725"/>
        </pc:sldMkLst>
      </pc:sldChg>
      <pc:sldChg chg="del">
        <pc:chgData name="Марина Барулина" userId="3f69187e786b41da" providerId="LiveId" clId="{EF9F7E9E-2170-4E3C-A72D-CC95FE0BC2D6}" dt="2023-10-08T08:49:28.830" v="81" actId="47"/>
        <pc:sldMkLst>
          <pc:docMk/>
          <pc:sldMk cId="830743590" sldId="726"/>
        </pc:sldMkLst>
      </pc:sldChg>
      <pc:sldChg chg="addSp delSp modSp mod setBg">
        <pc:chgData name="Марина Барулина" userId="3f69187e786b41da" providerId="LiveId" clId="{EF9F7E9E-2170-4E3C-A72D-CC95FE0BC2D6}" dt="2023-10-12T18:19:36.733" v="328" actId="26606"/>
        <pc:sldMkLst>
          <pc:docMk/>
          <pc:sldMk cId="1127746889" sldId="727"/>
        </pc:sldMkLst>
        <pc:spChg chg="mod">
          <ac:chgData name="Марина Барулина" userId="3f69187e786b41da" providerId="LiveId" clId="{EF9F7E9E-2170-4E3C-A72D-CC95FE0BC2D6}" dt="2023-10-12T18:19:36.733" v="328" actId="26606"/>
          <ac:spMkLst>
            <pc:docMk/>
            <pc:sldMk cId="1127746889" sldId="727"/>
            <ac:spMk id="2" creationId="{E95F0E24-1DF9-CC89-5D62-7DB6C63B76DF}"/>
          </ac:spMkLst>
        </pc:spChg>
        <pc:spChg chg="del">
          <ac:chgData name="Марина Барулина" userId="3f69187e786b41da" providerId="LiveId" clId="{EF9F7E9E-2170-4E3C-A72D-CC95FE0BC2D6}" dt="2023-10-08T08:47:50.749" v="64" actId="478"/>
          <ac:spMkLst>
            <pc:docMk/>
            <pc:sldMk cId="1127746889" sldId="727"/>
            <ac:spMk id="5" creationId="{1F90735B-2583-AE65-3BE3-2865C3FE0D6C}"/>
          </ac:spMkLst>
        </pc:spChg>
        <pc:spChg chg="del mod">
          <ac:chgData name="Марина Барулина" userId="3f69187e786b41da" providerId="LiveId" clId="{EF9F7E9E-2170-4E3C-A72D-CC95FE0BC2D6}" dt="2023-10-12T18:19:36.733" v="328" actId="26606"/>
          <ac:spMkLst>
            <pc:docMk/>
            <pc:sldMk cId="1127746889" sldId="727"/>
            <ac:spMk id="6" creationId="{628DABE0-9361-3497-7704-66766ECCF4DF}"/>
          </ac:spMkLst>
        </pc:spChg>
        <pc:spChg chg="add">
          <ac:chgData name="Марина Барулина" userId="3f69187e786b41da" providerId="LiveId" clId="{EF9F7E9E-2170-4E3C-A72D-CC95FE0BC2D6}" dt="2023-10-12T18:19:36.733" v="328" actId="26606"/>
          <ac:spMkLst>
            <pc:docMk/>
            <pc:sldMk cId="1127746889" sldId="727"/>
            <ac:spMk id="12" creationId="{71B62618-0D02-4C29-88C5-1EDF7F32343E}"/>
          </ac:spMkLst>
        </pc:spChg>
        <pc:spChg chg="add">
          <ac:chgData name="Марина Барулина" userId="3f69187e786b41da" providerId="LiveId" clId="{EF9F7E9E-2170-4E3C-A72D-CC95FE0BC2D6}" dt="2023-10-12T18:19:36.733" v="328" actId="26606"/>
          <ac:spMkLst>
            <pc:docMk/>
            <pc:sldMk cId="1127746889" sldId="727"/>
            <ac:spMk id="14" creationId="{1E2747F4-A0AE-425C-B527-E3E32461FEF5}"/>
          </ac:spMkLst>
        </pc:spChg>
        <pc:spChg chg="add">
          <ac:chgData name="Марина Барулина" userId="3f69187e786b41da" providerId="LiveId" clId="{EF9F7E9E-2170-4E3C-A72D-CC95FE0BC2D6}" dt="2023-10-12T18:19:36.733" v="328" actId="26606"/>
          <ac:spMkLst>
            <pc:docMk/>
            <pc:sldMk cId="1127746889" sldId="727"/>
            <ac:spMk id="16" creationId="{9707F29A-1576-479E-B227-0D6498601B4A}"/>
          </ac:spMkLst>
        </pc:spChg>
        <pc:spChg chg="add">
          <ac:chgData name="Марина Барулина" userId="3f69187e786b41da" providerId="LiveId" clId="{EF9F7E9E-2170-4E3C-A72D-CC95FE0BC2D6}" dt="2023-10-12T18:19:36.733" v="328" actId="26606"/>
          <ac:spMkLst>
            <pc:docMk/>
            <pc:sldMk cId="1127746889" sldId="727"/>
            <ac:spMk id="18" creationId="{F17B26C7-6F2F-453C-9C08-71E199E527A8}"/>
          </ac:spMkLst>
        </pc:spChg>
        <pc:graphicFrameChg chg="add">
          <ac:chgData name="Марина Барулина" userId="3f69187e786b41da" providerId="LiveId" clId="{EF9F7E9E-2170-4E3C-A72D-CC95FE0BC2D6}" dt="2023-10-12T18:19:36.733" v="328" actId="26606"/>
          <ac:graphicFrameMkLst>
            <pc:docMk/>
            <pc:sldMk cId="1127746889" sldId="727"/>
            <ac:graphicFrameMk id="9" creationId="{02F448C0-8407-5802-92CE-B4EE189794CA}"/>
          </ac:graphicFrameMkLst>
        </pc:graphicFrameChg>
        <pc:picChg chg="del">
          <ac:chgData name="Марина Барулина" userId="3f69187e786b41da" providerId="LiveId" clId="{EF9F7E9E-2170-4E3C-A72D-CC95FE0BC2D6}" dt="2023-10-08T08:47:51.913" v="65" actId="478"/>
          <ac:picMkLst>
            <pc:docMk/>
            <pc:sldMk cId="1127746889" sldId="727"/>
            <ac:picMk id="6" creationId="{D1A75BDC-4E34-088C-AECE-686781A2030C}"/>
          </ac:picMkLst>
        </pc:picChg>
        <pc:picChg chg="del">
          <ac:chgData name="Марина Барулина" userId="3f69187e786b41da" providerId="LiveId" clId="{EF9F7E9E-2170-4E3C-A72D-CC95FE0BC2D6}" dt="2023-10-08T08:47:53.156" v="66" actId="478"/>
          <ac:picMkLst>
            <pc:docMk/>
            <pc:sldMk cId="1127746889" sldId="727"/>
            <ac:picMk id="10" creationId="{CC692C4E-59DA-2D58-A52B-2A52FCD98E46}"/>
          </ac:picMkLst>
        </pc:picChg>
      </pc:sldChg>
      <pc:sldChg chg="del">
        <pc:chgData name="Марина Барулина" userId="3f69187e786b41da" providerId="LiveId" clId="{EF9F7E9E-2170-4E3C-A72D-CC95FE0BC2D6}" dt="2023-10-08T08:49:49.056" v="102" actId="47"/>
        <pc:sldMkLst>
          <pc:docMk/>
          <pc:sldMk cId="2068729534" sldId="728"/>
        </pc:sldMkLst>
      </pc:sldChg>
      <pc:sldChg chg="del">
        <pc:chgData name="Марина Барулина" userId="3f69187e786b41da" providerId="LiveId" clId="{EF9F7E9E-2170-4E3C-A72D-CC95FE0BC2D6}" dt="2023-10-08T08:49:28.830" v="81" actId="47"/>
        <pc:sldMkLst>
          <pc:docMk/>
          <pc:sldMk cId="288544124" sldId="731"/>
        </pc:sldMkLst>
      </pc:sldChg>
      <pc:sldChg chg="del">
        <pc:chgData name="Марина Барулина" userId="3f69187e786b41da" providerId="LiveId" clId="{EF9F7E9E-2170-4E3C-A72D-CC95FE0BC2D6}" dt="2023-10-08T08:49:49.056" v="102" actId="47"/>
        <pc:sldMkLst>
          <pc:docMk/>
          <pc:sldMk cId="778636296" sldId="732"/>
        </pc:sldMkLst>
      </pc:sldChg>
      <pc:sldChg chg="del">
        <pc:chgData name="Марина Барулина" userId="3f69187e786b41da" providerId="LiveId" clId="{EF9F7E9E-2170-4E3C-A72D-CC95FE0BC2D6}" dt="2023-10-08T08:49:49.056" v="102" actId="47"/>
        <pc:sldMkLst>
          <pc:docMk/>
          <pc:sldMk cId="1772918409" sldId="734"/>
        </pc:sldMkLst>
      </pc:sldChg>
      <pc:sldChg chg="del">
        <pc:chgData name="Марина Барулина" userId="3f69187e786b41da" providerId="LiveId" clId="{EF9F7E9E-2170-4E3C-A72D-CC95FE0BC2D6}" dt="2023-10-08T08:49:49.056" v="102" actId="47"/>
        <pc:sldMkLst>
          <pc:docMk/>
          <pc:sldMk cId="1169815766" sldId="735"/>
        </pc:sldMkLst>
      </pc:sldChg>
      <pc:sldChg chg="del">
        <pc:chgData name="Марина Барулина" userId="3f69187e786b41da" providerId="LiveId" clId="{EF9F7E9E-2170-4E3C-A72D-CC95FE0BC2D6}" dt="2023-10-08T08:49:49.056" v="102" actId="47"/>
        <pc:sldMkLst>
          <pc:docMk/>
          <pc:sldMk cId="736463015" sldId="736"/>
        </pc:sldMkLst>
      </pc:sldChg>
      <pc:sldChg chg="del">
        <pc:chgData name="Марина Барулина" userId="3f69187e786b41da" providerId="LiveId" clId="{EF9F7E9E-2170-4E3C-A72D-CC95FE0BC2D6}" dt="2023-10-08T08:49:49.056" v="102" actId="47"/>
        <pc:sldMkLst>
          <pc:docMk/>
          <pc:sldMk cId="3251137676" sldId="737"/>
        </pc:sldMkLst>
      </pc:sldChg>
      <pc:sldChg chg="del">
        <pc:chgData name="Марина Барулина" userId="3f69187e786b41da" providerId="LiveId" clId="{EF9F7E9E-2170-4E3C-A72D-CC95FE0BC2D6}" dt="2023-10-08T08:49:49.056" v="102" actId="47"/>
        <pc:sldMkLst>
          <pc:docMk/>
          <pc:sldMk cId="2500235379" sldId="738"/>
        </pc:sldMkLst>
      </pc:sldChg>
      <pc:sldChg chg="del">
        <pc:chgData name="Марина Барулина" userId="3f69187e786b41da" providerId="LiveId" clId="{EF9F7E9E-2170-4E3C-A72D-CC95FE0BC2D6}" dt="2023-10-08T08:49:49.056" v="102" actId="47"/>
        <pc:sldMkLst>
          <pc:docMk/>
          <pc:sldMk cId="2855485033" sldId="739"/>
        </pc:sldMkLst>
      </pc:sldChg>
      <pc:sldChg chg="del">
        <pc:chgData name="Марина Барулина" userId="3f69187e786b41da" providerId="LiveId" clId="{EF9F7E9E-2170-4E3C-A72D-CC95FE0BC2D6}" dt="2023-10-08T08:49:49.056" v="102" actId="47"/>
        <pc:sldMkLst>
          <pc:docMk/>
          <pc:sldMk cId="769562421" sldId="740"/>
        </pc:sldMkLst>
      </pc:sldChg>
      <pc:sldChg chg="del">
        <pc:chgData name="Марина Барулина" userId="3f69187e786b41da" providerId="LiveId" clId="{EF9F7E9E-2170-4E3C-A72D-CC95FE0BC2D6}" dt="2023-10-08T08:49:49.056" v="102" actId="47"/>
        <pc:sldMkLst>
          <pc:docMk/>
          <pc:sldMk cId="1333526769" sldId="741"/>
        </pc:sldMkLst>
      </pc:sldChg>
      <pc:sldChg chg="del">
        <pc:chgData name="Марина Барулина" userId="3f69187e786b41da" providerId="LiveId" clId="{EF9F7E9E-2170-4E3C-A72D-CC95FE0BC2D6}" dt="2023-10-08T08:49:49.056" v="102" actId="47"/>
        <pc:sldMkLst>
          <pc:docMk/>
          <pc:sldMk cId="3639709610" sldId="742"/>
        </pc:sldMkLst>
      </pc:sldChg>
      <pc:sldChg chg="del">
        <pc:chgData name="Марина Барулина" userId="3f69187e786b41da" providerId="LiveId" clId="{EF9F7E9E-2170-4E3C-A72D-CC95FE0BC2D6}" dt="2023-10-08T08:49:49.056" v="102" actId="47"/>
        <pc:sldMkLst>
          <pc:docMk/>
          <pc:sldMk cId="1637278088" sldId="743"/>
        </pc:sldMkLst>
      </pc:sldChg>
      <pc:sldChg chg="del">
        <pc:chgData name="Марина Барулина" userId="3f69187e786b41da" providerId="LiveId" clId="{EF9F7E9E-2170-4E3C-A72D-CC95FE0BC2D6}" dt="2023-10-08T08:49:49.056" v="102" actId="47"/>
        <pc:sldMkLst>
          <pc:docMk/>
          <pc:sldMk cId="120768779" sldId="745"/>
        </pc:sldMkLst>
      </pc:sldChg>
      <pc:sldChg chg="del">
        <pc:chgData name="Марина Барулина" userId="3f69187e786b41da" providerId="LiveId" clId="{EF9F7E9E-2170-4E3C-A72D-CC95FE0BC2D6}" dt="2023-10-08T08:49:49.056" v="102" actId="47"/>
        <pc:sldMkLst>
          <pc:docMk/>
          <pc:sldMk cId="3473553413" sldId="746"/>
        </pc:sldMkLst>
      </pc:sldChg>
      <pc:sldChg chg="del">
        <pc:chgData name="Марина Барулина" userId="3f69187e786b41da" providerId="LiveId" clId="{EF9F7E9E-2170-4E3C-A72D-CC95FE0BC2D6}" dt="2023-10-08T08:49:49.056" v="102" actId="47"/>
        <pc:sldMkLst>
          <pc:docMk/>
          <pc:sldMk cId="356224750" sldId="748"/>
        </pc:sldMkLst>
      </pc:sldChg>
      <pc:sldChg chg="del">
        <pc:chgData name="Марина Барулина" userId="3f69187e786b41da" providerId="LiveId" clId="{EF9F7E9E-2170-4E3C-A72D-CC95FE0BC2D6}" dt="2023-10-08T08:49:49.056" v="102" actId="47"/>
        <pc:sldMkLst>
          <pc:docMk/>
          <pc:sldMk cId="2570094291" sldId="749"/>
        </pc:sldMkLst>
      </pc:sldChg>
      <pc:sldChg chg="del">
        <pc:chgData name="Марина Барулина" userId="3f69187e786b41da" providerId="LiveId" clId="{EF9F7E9E-2170-4E3C-A72D-CC95FE0BC2D6}" dt="2023-10-08T08:50:06.299" v="122" actId="47"/>
        <pc:sldMkLst>
          <pc:docMk/>
          <pc:sldMk cId="480383830" sldId="750"/>
        </pc:sldMkLst>
      </pc:sldChg>
      <pc:sldChg chg="del">
        <pc:chgData name="Марина Барулина" userId="3f69187e786b41da" providerId="LiveId" clId="{EF9F7E9E-2170-4E3C-A72D-CC95FE0BC2D6}" dt="2023-10-08T08:50:06.299" v="122" actId="47"/>
        <pc:sldMkLst>
          <pc:docMk/>
          <pc:sldMk cId="543484618" sldId="751"/>
        </pc:sldMkLst>
      </pc:sldChg>
      <pc:sldChg chg="del">
        <pc:chgData name="Марина Барулина" userId="3f69187e786b41da" providerId="LiveId" clId="{EF9F7E9E-2170-4E3C-A72D-CC95FE0BC2D6}" dt="2023-10-08T08:50:06.299" v="122" actId="47"/>
        <pc:sldMkLst>
          <pc:docMk/>
          <pc:sldMk cId="1242819531" sldId="752"/>
        </pc:sldMkLst>
      </pc:sldChg>
      <pc:sldChg chg="del">
        <pc:chgData name="Марина Барулина" userId="3f69187e786b41da" providerId="LiveId" clId="{EF9F7E9E-2170-4E3C-A72D-CC95FE0BC2D6}" dt="2023-10-08T08:49:28.830" v="81" actId="47"/>
        <pc:sldMkLst>
          <pc:docMk/>
          <pc:sldMk cId="3684277020" sldId="754"/>
        </pc:sldMkLst>
      </pc:sldChg>
      <pc:sldChg chg="modSp add mod">
        <pc:chgData name="Марина Барулина" userId="3f69187e786b41da" providerId="LiveId" clId="{EF9F7E9E-2170-4E3C-A72D-CC95FE0BC2D6}" dt="2023-10-08T08:47:09.042" v="62" actId="20577"/>
        <pc:sldMkLst>
          <pc:docMk/>
          <pc:sldMk cId="784281740" sldId="755"/>
        </pc:sldMkLst>
        <pc:spChg chg="mod">
          <ac:chgData name="Марина Барулина" userId="3f69187e786b41da" providerId="LiveId" clId="{EF9F7E9E-2170-4E3C-A72D-CC95FE0BC2D6}" dt="2023-10-08T08:47:09.042" v="62" actId="20577"/>
          <ac:spMkLst>
            <pc:docMk/>
            <pc:sldMk cId="784281740" sldId="755"/>
            <ac:spMk id="2" creationId="{9E9196FA-C028-E69F-AD00-672600DD7A1B}"/>
          </ac:spMkLst>
        </pc:spChg>
      </pc:sldChg>
      <pc:sldChg chg="add">
        <pc:chgData name="Марина Барулина" userId="3f69187e786b41da" providerId="LiveId" clId="{EF9F7E9E-2170-4E3C-A72D-CC95FE0BC2D6}" dt="2023-10-08T08:47:40.878" v="63"/>
        <pc:sldMkLst>
          <pc:docMk/>
          <pc:sldMk cId="2769258986" sldId="756"/>
        </pc:sldMkLst>
      </pc:sldChg>
      <pc:sldChg chg="modSp add mod">
        <pc:chgData name="Марина Барулина" userId="3f69187e786b41da" providerId="LiveId" clId="{EF9F7E9E-2170-4E3C-A72D-CC95FE0BC2D6}" dt="2023-10-08T08:50:45.099" v="174" actId="20577"/>
        <pc:sldMkLst>
          <pc:docMk/>
          <pc:sldMk cId="2243491859" sldId="757"/>
        </pc:sldMkLst>
        <pc:spChg chg="mod">
          <ac:chgData name="Марина Барулина" userId="3f69187e786b41da" providerId="LiveId" clId="{EF9F7E9E-2170-4E3C-A72D-CC95FE0BC2D6}" dt="2023-10-08T08:50:45.099" v="174" actId="20577"/>
          <ac:spMkLst>
            <pc:docMk/>
            <pc:sldMk cId="2243491859" sldId="757"/>
            <ac:spMk id="2" creationId="{E95F0E24-1DF9-CC89-5D62-7DB6C63B76DF}"/>
          </ac:spMkLst>
        </pc:spChg>
      </pc:sldChg>
      <pc:sldChg chg="addSp delSp modSp del mod">
        <pc:chgData name="Марина Барулина" userId="3f69187e786b41da" providerId="LiveId" clId="{EF9F7E9E-2170-4E3C-A72D-CC95FE0BC2D6}" dt="2023-10-12T19:33:23.976" v="809" actId="47"/>
        <pc:sldMkLst>
          <pc:docMk/>
          <pc:sldMk cId="2930600294" sldId="758"/>
        </pc:sldMkLst>
        <pc:spChg chg="mod">
          <ac:chgData name="Марина Барулина" userId="3f69187e786b41da" providerId="LiveId" clId="{EF9F7E9E-2170-4E3C-A72D-CC95FE0BC2D6}" dt="2023-10-12T19:32:16.062" v="807" actId="20577"/>
          <ac:spMkLst>
            <pc:docMk/>
            <pc:sldMk cId="2930600294" sldId="758"/>
            <ac:spMk id="2" creationId="{E95F0E24-1DF9-CC89-5D62-7DB6C63B76DF}"/>
          </ac:spMkLst>
        </pc:spChg>
        <pc:spChg chg="add del mod">
          <ac:chgData name="Марина Барулина" userId="3f69187e786b41da" providerId="LiveId" clId="{EF9F7E9E-2170-4E3C-A72D-CC95FE0BC2D6}" dt="2023-10-12T19:31:19.586" v="801"/>
          <ac:spMkLst>
            <pc:docMk/>
            <pc:sldMk cId="2930600294" sldId="758"/>
            <ac:spMk id="3" creationId="{BDB8C12E-7526-9B0A-7BDF-2239FA877E66}"/>
          </ac:spMkLst>
        </pc:spChg>
        <pc:spChg chg="mod">
          <ac:chgData name="Марина Барулина" userId="3f69187e786b41da" providerId="LiveId" clId="{EF9F7E9E-2170-4E3C-A72D-CC95FE0BC2D6}" dt="2023-10-12T19:32:18.600" v="808" actId="20577"/>
          <ac:spMkLst>
            <pc:docMk/>
            <pc:sldMk cId="2930600294" sldId="758"/>
            <ac:spMk id="4" creationId="{8B39F797-23A5-FAF4-76CA-5902EFD3B261}"/>
          </ac:spMkLst>
        </pc:spChg>
        <pc:picChg chg="del">
          <ac:chgData name="Марина Барулина" userId="3f69187e786b41da" providerId="LiveId" clId="{EF9F7E9E-2170-4E3C-A72D-CC95FE0BC2D6}" dt="2023-10-12T19:31:17.506" v="799" actId="478"/>
          <ac:picMkLst>
            <pc:docMk/>
            <pc:sldMk cId="2930600294" sldId="758"/>
            <ac:picMk id="5" creationId="{BFD98BC6-F9B9-92FB-7EC3-B4CEA219F75D}"/>
          </ac:picMkLst>
        </pc:picChg>
        <pc:picChg chg="add mod">
          <ac:chgData name="Марина Барулина" userId="3f69187e786b41da" providerId="LiveId" clId="{EF9F7E9E-2170-4E3C-A72D-CC95FE0BC2D6}" dt="2023-10-12T19:31:54.938" v="805" actId="14100"/>
          <ac:picMkLst>
            <pc:docMk/>
            <pc:sldMk cId="2930600294" sldId="758"/>
            <ac:picMk id="7" creationId="{34089D5C-A5C5-EB0A-5F48-534E96ADCA7D}"/>
          </ac:picMkLst>
        </pc:picChg>
      </pc:sldChg>
      <pc:sldChg chg="addSp delSp modSp mod">
        <pc:chgData name="Марина Барулина" userId="3f69187e786b41da" providerId="LiveId" clId="{EF9F7E9E-2170-4E3C-A72D-CC95FE0BC2D6}" dt="2023-10-12T19:35:31.420" v="827" actId="1076"/>
        <pc:sldMkLst>
          <pc:docMk/>
          <pc:sldMk cId="3306833267" sldId="759"/>
        </pc:sldMkLst>
        <pc:spChg chg="mod">
          <ac:chgData name="Марина Барулина" userId="3f69187e786b41da" providerId="LiveId" clId="{EF9F7E9E-2170-4E3C-A72D-CC95FE0BC2D6}" dt="2023-10-12T19:34:17.896" v="818" actId="1076"/>
          <ac:spMkLst>
            <pc:docMk/>
            <pc:sldMk cId="3306833267" sldId="759"/>
            <ac:spMk id="4" creationId="{5CFC4B37-798F-D8AB-CAC1-0F39A1049946}"/>
          </ac:spMkLst>
        </pc:spChg>
        <pc:picChg chg="add mod">
          <ac:chgData name="Марина Барулина" userId="3f69187e786b41da" providerId="LiveId" clId="{EF9F7E9E-2170-4E3C-A72D-CC95FE0BC2D6}" dt="2023-10-12T19:35:00.612" v="823" actId="1076"/>
          <ac:picMkLst>
            <pc:docMk/>
            <pc:sldMk cId="3306833267" sldId="759"/>
            <ac:picMk id="5" creationId="{226389B0-C893-A1E7-AEC1-F3F3F977C44B}"/>
          </ac:picMkLst>
        </pc:picChg>
        <pc:picChg chg="del">
          <ac:chgData name="Марина Барулина" userId="3f69187e786b41da" providerId="LiveId" clId="{EF9F7E9E-2170-4E3C-A72D-CC95FE0BC2D6}" dt="2023-10-12T19:34:14.037" v="817" actId="478"/>
          <ac:picMkLst>
            <pc:docMk/>
            <pc:sldMk cId="3306833267" sldId="759"/>
            <ac:picMk id="6" creationId="{B7FC1D94-518A-D2B0-EB3A-87115DEE49AF}"/>
          </ac:picMkLst>
        </pc:picChg>
        <pc:picChg chg="add mod">
          <ac:chgData name="Марина Барулина" userId="3f69187e786b41da" providerId="LiveId" clId="{EF9F7E9E-2170-4E3C-A72D-CC95FE0BC2D6}" dt="2023-10-12T19:35:31.420" v="827" actId="1076"/>
          <ac:picMkLst>
            <pc:docMk/>
            <pc:sldMk cId="3306833267" sldId="759"/>
            <ac:picMk id="8" creationId="{76A5D7EB-B137-9BE2-1B7F-FE8CC16DAC85}"/>
          </ac:picMkLst>
        </pc:picChg>
      </pc:sldChg>
      <pc:sldChg chg="addSp delSp modSp del mod setBg">
        <pc:chgData name="Марина Барулина" userId="3f69187e786b41da" providerId="LiveId" clId="{EF9F7E9E-2170-4E3C-A72D-CC95FE0BC2D6}" dt="2023-10-12T19:04:20.079" v="743" actId="47"/>
        <pc:sldMkLst>
          <pc:docMk/>
          <pc:sldMk cId="1129237805" sldId="760"/>
        </pc:sldMkLst>
        <pc:spChg chg="del mod ord">
          <ac:chgData name="Марина Барулина" userId="3f69187e786b41da" providerId="LiveId" clId="{EF9F7E9E-2170-4E3C-A72D-CC95FE0BC2D6}" dt="2023-10-12T19:03:40.083" v="731" actId="478"/>
          <ac:spMkLst>
            <pc:docMk/>
            <pc:sldMk cId="1129237805" sldId="760"/>
            <ac:spMk id="2" creationId="{E95F0E24-1DF9-CC89-5D62-7DB6C63B76DF}"/>
          </ac:spMkLst>
        </pc:spChg>
        <pc:spChg chg="add del mod">
          <ac:chgData name="Марина Барулина" userId="3f69187e786b41da" providerId="LiveId" clId="{EF9F7E9E-2170-4E3C-A72D-CC95FE0BC2D6}" dt="2023-10-12T19:03:41.569" v="732" actId="478"/>
          <ac:spMkLst>
            <pc:docMk/>
            <pc:sldMk cId="1129237805" sldId="760"/>
            <ac:spMk id="9" creationId="{380932B4-F673-6982-044F-3EBDD7A93275}"/>
          </ac:spMkLst>
        </pc:spChg>
        <pc:spChg chg="add del">
          <ac:chgData name="Марина Барулина" userId="3f69187e786b41da" providerId="LiveId" clId="{EF9F7E9E-2170-4E3C-A72D-CC95FE0BC2D6}" dt="2023-10-12T19:03:14.964" v="725" actId="26606"/>
          <ac:spMkLst>
            <pc:docMk/>
            <pc:sldMk cId="1129237805" sldId="760"/>
            <ac:spMk id="12" creationId="{4126825C-C353-4D81-8E07-98E05DBA13B9}"/>
          </ac:spMkLst>
        </pc:spChg>
        <pc:spChg chg="add del">
          <ac:chgData name="Марина Барулина" userId="3f69187e786b41da" providerId="LiveId" clId="{EF9F7E9E-2170-4E3C-A72D-CC95FE0BC2D6}" dt="2023-10-12T19:03:14.964" v="725" actId="26606"/>
          <ac:spMkLst>
            <pc:docMk/>
            <pc:sldMk cId="1129237805" sldId="760"/>
            <ac:spMk id="14" creationId="{C0ADCA04-5B25-4F5E-9F91-4EE56EC95B8A}"/>
          </ac:spMkLst>
        </pc:spChg>
        <pc:spChg chg="add del">
          <ac:chgData name="Марина Барулина" userId="3f69187e786b41da" providerId="LiveId" clId="{EF9F7E9E-2170-4E3C-A72D-CC95FE0BC2D6}" dt="2023-10-12T19:03:14.964" v="725" actId="26606"/>
          <ac:spMkLst>
            <pc:docMk/>
            <pc:sldMk cId="1129237805" sldId="760"/>
            <ac:spMk id="16" creationId="{5DB20E88-3AE1-4383-86CB-932E77207103}"/>
          </ac:spMkLst>
        </pc:spChg>
        <pc:spChg chg="add del">
          <ac:chgData name="Марина Барулина" userId="3f69187e786b41da" providerId="LiveId" clId="{EF9F7E9E-2170-4E3C-A72D-CC95FE0BC2D6}" dt="2023-10-12T19:03:14.964" v="725" actId="26606"/>
          <ac:spMkLst>
            <pc:docMk/>
            <pc:sldMk cId="1129237805" sldId="760"/>
            <ac:spMk id="18" creationId="{D44FA37E-2ADD-4392-ABF7-BEC52F5660A0}"/>
          </ac:spMkLst>
        </pc:spChg>
        <pc:spChg chg="add del">
          <ac:chgData name="Марина Барулина" userId="3f69187e786b41da" providerId="LiveId" clId="{EF9F7E9E-2170-4E3C-A72D-CC95FE0BC2D6}" dt="2023-10-12T19:03:14.964" v="725" actId="26606"/>
          <ac:spMkLst>
            <pc:docMk/>
            <pc:sldMk cId="1129237805" sldId="760"/>
            <ac:spMk id="20" creationId="{14A0C057-32F2-4104-B6D7-792E652C9868}"/>
          </ac:spMkLst>
        </pc:spChg>
        <pc:spChg chg="add del">
          <ac:chgData name="Марина Барулина" userId="3f69187e786b41da" providerId="LiveId" clId="{EF9F7E9E-2170-4E3C-A72D-CC95FE0BC2D6}" dt="2023-10-12T19:03:14.964" v="725" actId="26606"/>
          <ac:spMkLst>
            <pc:docMk/>
            <pc:sldMk cId="1129237805" sldId="760"/>
            <ac:spMk id="22" creationId="{B58D652D-F6DC-4F9F-B766-91BB91FC42FF}"/>
          </ac:spMkLst>
        </pc:spChg>
        <pc:spChg chg="add del">
          <ac:chgData name="Марина Барулина" userId="3f69187e786b41da" providerId="LiveId" clId="{EF9F7E9E-2170-4E3C-A72D-CC95FE0BC2D6}" dt="2023-10-12T19:03:20.609" v="727" actId="26606"/>
          <ac:spMkLst>
            <pc:docMk/>
            <pc:sldMk cId="1129237805" sldId="760"/>
            <ac:spMk id="24" creationId="{4126825C-C353-4D81-8E07-98E05DBA13B9}"/>
          </ac:spMkLst>
        </pc:spChg>
        <pc:spChg chg="add del">
          <ac:chgData name="Марина Барулина" userId="3f69187e786b41da" providerId="LiveId" clId="{EF9F7E9E-2170-4E3C-A72D-CC95FE0BC2D6}" dt="2023-10-12T19:03:20.609" v="727" actId="26606"/>
          <ac:spMkLst>
            <pc:docMk/>
            <pc:sldMk cId="1129237805" sldId="760"/>
            <ac:spMk id="25" creationId="{C0ADCA04-5B25-4F5E-9F91-4EE56EC95B8A}"/>
          </ac:spMkLst>
        </pc:spChg>
        <pc:spChg chg="add del">
          <ac:chgData name="Марина Барулина" userId="3f69187e786b41da" providerId="LiveId" clId="{EF9F7E9E-2170-4E3C-A72D-CC95FE0BC2D6}" dt="2023-10-12T19:03:20.609" v="727" actId="26606"/>
          <ac:spMkLst>
            <pc:docMk/>
            <pc:sldMk cId="1129237805" sldId="760"/>
            <ac:spMk id="26" creationId="{5DB20E88-3AE1-4383-86CB-932E77207103}"/>
          </ac:spMkLst>
        </pc:spChg>
        <pc:spChg chg="add del">
          <ac:chgData name="Марина Барулина" userId="3f69187e786b41da" providerId="LiveId" clId="{EF9F7E9E-2170-4E3C-A72D-CC95FE0BC2D6}" dt="2023-10-12T19:03:20.609" v="727" actId="26606"/>
          <ac:spMkLst>
            <pc:docMk/>
            <pc:sldMk cId="1129237805" sldId="760"/>
            <ac:spMk id="27" creationId="{D44FA37E-2ADD-4392-ABF7-BEC52F5660A0}"/>
          </ac:spMkLst>
        </pc:spChg>
        <pc:spChg chg="add del">
          <ac:chgData name="Марина Барулина" userId="3f69187e786b41da" providerId="LiveId" clId="{EF9F7E9E-2170-4E3C-A72D-CC95FE0BC2D6}" dt="2023-10-12T19:03:20.609" v="727" actId="26606"/>
          <ac:spMkLst>
            <pc:docMk/>
            <pc:sldMk cId="1129237805" sldId="760"/>
            <ac:spMk id="28" creationId="{820E4774-EA36-437C-AAB8-D97A395C14A4}"/>
          </ac:spMkLst>
        </pc:spChg>
        <pc:spChg chg="add del">
          <ac:chgData name="Марина Барулина" userId="3f69187e786b41da" providerId="LiveId" clId="{EF9F7E9E-2170-4E3C-A72D-CC95FE0BC2D6}" dt="2023-10-12T19:03:20.609" v="727" actId="26606"/>
          <ac:spMkLst>
            <pc:docMk/>
            <pc:sldMk cId="1129237805" sldId="760"/>
            <ac:spMk id="29" creationId="{DEC20017-339F-4678-AA67-46FEAB443F58}"/>
          </ac:spMkLst>
        </pc:spChg>
        <pc:spChg chg="add del">
          <ac:chgData name="Марина Барулина" userId="3f69187e786b41da" providerId="LiveId" clId="{EF9F7E9E-2170-4E3C-A72D-CC95FE0BC2D6}" dt="2023-10-12T19:03:31.809" v="729" actId="26606"/>
          <ac:spMkLst>
            <pc:docMk/>
            <pc:sldMk cId="1129237805" sldId="760"/>
            <ac:spMk id="31" creationId="{4126825C-C353-4D81-8E07-98E05DBA13B9}"/>
          </ac:spMkLst>
        </pc:spChg>
        <pc:spChg chg="add del">
          <ac:chgData name="Марина Барулина" userId="3f69187e786b41da" providerId="LiveId" clId="{EF9F7E9E-2170-4E3C-A72D-CC95FE0BC2D6}" dt="2023-10-12T19:03:31.809" v="729" actId="26606"/>
          <ac:spMkLst>
            <pc:docMk/>
            <pc:sldMk cId="1129237805" sldId="760"/>
            <ac:spMk id="32" creationId="{C0ADCA04-5B25-4F5E-9F91-4EE56EC95B8A}"/>
          </ac:spMkLst>
        </pc:spChg>
        <pc:spChg chg="add del">
          <ac:chgData name="Марина Барулина" userId="3f69187e786b41da" providerId="LiveId" clId="{EF9F7E9E-2170-4E3C-A72D-CC95FE0BC2D6}" dt="2023-10-12T19:03:31.809" v="729" actId="26606"/>
          <ac:spMkLst>
            <pc:docMk/>
            <pc:sldMk cId="1129237805" sldId="760"/>
            <ac:spMk id="33" creationId="{5DB20E88-3AE1-4383-86CB-932E77207103}"/>
          </ac:spMkLst>
        </pc:spChg>
        <pc:spChg chg="add del">
          <ac:chgData name="Марина Барулина" userId="3f69187e786b41da" providerId="LiveId" clId="{EF9F7E9E-2170-4E3C-A72D-CC95FE0BC2D6}" dt="2023-10-12T19:03:31.809" v="729" actId="26606"/>
          <ac:spMkLst>
            <pc:docMk/>
            <pc:sldMk cId="1129237805" sldId="760"/>
            <ac:spMk id="34" creationId="{D44FA37E-2ADD-4392-ABF7-BEC52F5660A0}"/>
          </ac:spMkLst>
        </pc:spChg>
        <pc:spChg chg="add del">
          <ac:chgData name="Марина Барулина" userId="3f69187e786b41da" providerId="LiveId" clId="{EF9F7E9E-2170-4E3C-A72D-CC95FE0BC2D6}" dt="2023-10-12T19:03:31.809" v="729" actId="26606"/>
          <ac:spMkLst>
            <pc:docMk/>
            <pc:sldMk cId="1129237805" sldId="760"/>
            <ac:spMk id="35" creationId="{7663C121-3376-4E82-9095-4820713B0FB6}"/>
          </ac:spMkLst>
        </pc:spChg>
        <pc:spChg chg="add del">
          <ac:chgData name="Марина Барулина" userId="3f69187e786b41da" providerId="LiveId" clId="{EF9F7E9E-2170-4E3C-A72D-CC95FE0BC2D6}" dt="2023-10-12T19:03:31.809" v="729" actId="26606"/>
          <ac:spMkLst>
            <pc:docMk/>
            <pc:sldMk cId="1129237805" sldId="760"/>
            <ac:spMk id="36" creationId="{4BF3C4EB-8D5A-4B41-B704-5926BFBE302D}"/>
          </ac:spMkLst>
        </pc:spChg>
        <pc:spChg chg="add del">
          <ac:chgData name="Марина Барулина" userId="3f69187e786b41da" providerId="LiveId" clId="{EF9F7E9E-2170-4E3C-A72D-CC95FE0BC2D6}" dt="2023-10-12T19:03:31.809" v="729" actId="26606"/>
          <ac:spMkLst>
            <pc:docMk/>
            <pc:sldMk cId="1129237805" sldId="760"/>
            <ac:spMk id="37" creationId="{74665DA3-A188-4278-A124-D35DF1EAEA21}"/>
          </ac:spMkLst>
        </pc:spChg>
        <pc:spChg chg="add del">
          <ac:chgData name="Марина Барулина" userId="3f69187e786b41da" providerId="LiveId" clId="{EF9F7E9E-2170-4E3C-A72D-CC95FE0BC2D6}" dt="2023-10-12T19:03:31.809" v="729" actId="26606"/>
          <ac:spMkLst>
            <pc:docMk/>
            <pc:sldMk cId="1129237805" sldId="760"/>
            <ac:spMk id="38" creationId="{201764A8-F8FE-4042-B09C-D2E888A98E4E}"/>
          </ac:spMkLst>
        </pc:spChg>
        <pc:picChg chg="del">
          <ac:chgData name="Марина Барулина" userId="3f69187e786b41da" providerId="LiveId" clId="{EF9F7E9E-2170-4E3C-A72D-CC95FE0BC2D6}" dt="2023-10-12T19:02:11.093" v="719" actId="478"/>
          <ac:picMkLst>
            <pc:docMk/>
            <pc:sldMk cId="1129237805" sldId="760"/>
            <ac:picMk id="4" creationId="{39562883-63FC-DA89-2909-9A948D21D728}"/>
          </ac:picMkLst>
        </pc:picChg>
        <pc:picChg chg="add del mod ord">
          <ac:chgData name="Марина Барулина" userId="3f69187e786b41da" providerId="LiveId" clId="{EF9F7E9E-2170-4E3C-A72D-CC95FE0BC2D6}" dt="2023-10-12T19:03:53.384" v="734" actId="21"/>
          <ac:picMkLst>
            <pc:docMk/>
            <pc:sldMk cId="1129237805" sldId="760"/>
            <ac:picMk id="5" creationId="{2E357AB8-3228-35A9-09E2-11DD6A4233B4}"/>
          </ac:picMkLst>
        </pc:picChg>
        <pc:picChg chg="add del mod ord">
          <ac:chgData name="Марина Барулина" userId="3f69187e786b41da" providerId="LiveId" clId="{EF9F7E9E-2170-4E3C-A72D-CC95FE0BC2D6}" dt="2023-10-12T19:04:01.709" v="737" actId="21"/>
          <ac:picMkLst>
            <pc:docMk/>
            <pc:sldMk cId="1129237805" sldId="760"/>
            <ac:picMk id="7" creationId="{CBD8300F-C447-D759-FC47-0F7295C925B3}"/>
          </ac:picMkLst>
        </pc:picChg>
      </pc:sldChg>
      <pc:sldChg chg="addSp delSp modSp del mod">
        <pc:chgData name="Марина Барулина" userId="3f69187e786b41da" providerId="LiveId" clId="{EF9F7E9E-2170-4E3C-A72D-CC95FE0BC2D6}" dt="2023-10-12T19:31:03.285" v="798" actId="47"/>
        <pc:sldMkLst>
          <pc:docMk/>
          <pc:sldMk cId="2682598172" sldId="761"/>
        </pc:sldMkLst>
        <pc:spChg chg="add mod">
          <ac:chgData name="Марина Барулина" userId="3f69187e786b41da" providerId="LiveId" clId="{EF9F7E9E-2170-4E3C-A72D-CC95FE0BC2D6}" dt="2023-10-12T19:30:50.252" v="793" actId="21"/>
          <ac:spMkLst>
            <pc:docMk/>
            <pc:sldMk cId="2682598172" sldId="761"/>
            <ac:spMk id="4" creationId="{B4B6A91B-C92A-B430-29E6-BC9DF4A0F0F8}"/>
          </ac:spMkLst>
        </pc:spChg>
        <pc:spChg chg="del">
          <ac:chgData name="Марина Барулина" userId="3f69187e786b41da" providerId="LiveId" clId="{EF9F7E9E-2170-4E3C-A72D-CC95FE0BC2D6}" dt="2023-10-12T19:30:50.252" v="793" actId="21"/>
          <ac:spMkLst>
            <pc:docMk/>
            <pc:sldMk cId="2682598172" sldId="761"/>
            <ac:spMk id="5" creationId="{5DE1A592-D598-E3B7-D7BC-96E216C4D557}"/>
          </ac:spMkLst>
        </pc:spChg>
      </pc:sldChg>
      <pc:sldChg chg="addSp delSp modSp mod">
        <pc:chgData name="Марина Барулина" userId="3f69187e786b41da" providerId="LiveId" clId="{EF9F7E9E-2170-4E3C-A72D-CC95FE0BC2D6}" dt="2023-10-12T20:33:00.044" v="931" actId="1076"/>
        <pc:sldMkLst>
          <pc:docMk/>
          <pc:sldMk cId="1757406307" sldId="762"/>
        </pc:sldMkLst>
        <pc:picChg chg="del">
          <ac:chgData name="Марина Барулина" userId="3f69187e786b41da" providerId="LiveId" clId="{EF9F7E9E-2170-4E3C-A72D-CC95FE0BC2D6}" dt="2023-10-12T20:21:20.530" v="920" actId="478"/>
          <ac:picMkLst>
            <pc:docMk/>
            <pc:sldMk cId="1757406307" sldId="762"/>
            <ac:picMk id="3" creationId="{F8730BB1-BA48-14F6-8C98-A714A6C88690}"/>
          </ac:picMkLst>
        </pc:picChg>
        <pc:picChg chg="add del mod">
          <ac:chgData name="Марина Барулина" userId="3f69187e786b41da" providerId="LiveId" clId="{EF9F7E9E-2170-4E3C-A72D-CC95FE0BC2D6}" dt="2023-10-12T20:32:49.252" v="926" actId="478"/>
          <ac:picMkLst>
            <pc:docMk/>
            <pc:sldMk cId="1757406307" sldId="762"/>
            <ac:picMk id="5" creationId="{D15552DF-E0E6-DD2B-40B3-B8CF8572C94F}"/>
          </ac:picMkLst>
        </pc:picChg>
        <pc:picChg chg="add mod">
          <ac:chgData name="Марина Барулина" userId="3f69187e786b41da" providerId="LiveId" clId="{EF9F7E9E-2170-4E3C-A72D-CC95FE0BC2D6}" dt="2023-10-12T20:33:00.044" v="931" actId="1076"/>
          <ac:picMkLst>
            <pc:docMk/>
            <pc:sldMk cId="1757406307" sldId="762"/>
            <ac:picMk id="7" creationId="{742C36D0-3577-ED14-A949-D1BDAD0EAC3C}"/>
          </ac:picMkLst>
        </pc:picChg>
      </pc:sldChg>
      <pc:sldChg chg="del">
        <pc:chgData name="Марина Барулина" userId="3f69187e786b41da" providerId="LiveId" clId="{EF9F7E9E-2170-4E3C-A72D-CC95FE0BC2D6}" dt="2023-10-12T19:33:27.399" v="810" actId="47"/>
        <pc:sldMkLst>
          <pc:docMk/>
          <pc:sldMk cId="391755770" sldId="763"/>
        </pc:sldMkLst>
      </pc:sldChg>
      <pc:sldChg chg="addSp modSp mod setBg">
        <pc:chgData name="Марина Барулина" userId="3f69187e786b41da" providerId="LiveId" clId="{EF9F7E9E-2170-4E3C-A72D-CC95FE0BC2D6}" dt="2023-10-13T09:06:06.358" v="1673" actId="1076"/>
        <pc:sldMkLst>
          <pc:docMk/>
          <pc:sldMk cId="4271715648" sldId="764"/>
        </pc:sldMkLst>
        <pc:spChg chg="mod">
          <ac:chgData name="Марина Барулина" userId="3f69187e786b41da" providerId="LiveId" clId="{EF9F7E9E-2170-4E3C-A72D-CC95FE0BC2D6}" dt="2023-10-12T20:33:33.820" v="938" actId="26606"/>
          <ac:spMkLst>
            <pc:docMk/>
            <pc:sldMk cId="4271715648" sldId="764"/>
            <ac:spMk id="2" creationId="{E95F0E24-1DF9-CC89-5D62-7DB6C63B76DF}"/>
          </ac:spMkLst>
        </pc:spChg>
        <pc:spChg chg="mod ord">
          <ac:chgData name="Марина Барулина" userId="3f69187e786b41da" providerId="LiveId" clId="{EF9F7E9E-2170-4E3C-A72D-CC95FE0BC2D6}" dt="2023-10-12T20:33:33.820" v="938" actId="26606"/>
          <ac:spMkLst>
            <pc:docMk/>
            <pc:sldMk cId="4271715648" sldId="764"/>
            <ac:spMk id="5" creationId="{CD6F5D28-FDFF-2F7D-2113-084F09EDB85C}"/>
          </ac:spMkLst>
        </pc:spChg>
        <pc:spChg chg="add">
          <ac:chgData name="Марина Барулина" userId="3f69187e786b41da" providerId="LiveId" clId="{EF9F7E9E-2170-4E3C-A72D-CC95FE0BC2D6}" dt="2023-10-12T20:33:33.820" v="938" actId="26606"/>
          <ac:spMkLst>
            <pc:docMk/>
            <pc:sldMk cId="4271715648" sldId="764"/>
            <ac:spMk id="10" creationId="{A078A52F-85EA-4C0B-962B-D9D9DD4DD78C}"/>
          </ac:spMkLst>
        </pc:spChg>
        <pc:spChg chg="add">
          <ac:chgData name="Марина Барулина" userId="3f69187e786b41da" providerId="LiveId" clId="{EF9F7E9E-2170-4E3C-A72D-CC95FE0BC2D6}" dt="2023-10-12T20:33:33.820" v="938" actId="26606"/>
          <ac:spMkLst>
            <pc:docMk/>
            <pc:sldMk cId="4271715648" sldId="764"/>
            <ac:spMk id="12" creationId="{919797D5-5700-4683-B30A-5B4D56CB8270}"/>
          </ac:spMkLst>
        </pc:spChg>
        <pc:spChg chg="add">
          <ac:chgData name="Марина Барулина" userId="3f69187e786b41da" providerId="LiveId" clId="{EF9F7E9E-2170-4E3C-A72D-CC95FE0BC2D6}" dt="2023-10-12T20:33:33.820" v="938" actId="26606"/>
          <ac:spMkLst>
            <pc:docMk/>
            <pc:sldMk cId="4271715648" sldId="764"/>
            <ac:spMk id="14" creationId="{4856A7B9-9801-42EC-A4C9-7E22A56EF53D}"/>
          </ac:spMkLst>
        </pc:spChg>
        <pc:spChg chg="add">
          <ac:chgData name="Марина Барулина" userId="3f69187e786b41da" providerId="LiveId" clId="{EF9F7E9E-2170-4E3C-A72D-CC95FE0BC2D6}" dt="2023-10-12T20:33:33.820" v="938" actId="26606"/>
          <ac:spMkLst>
            <pc:docMk/>
            <pc:sldMk cId="4271715648" sldId="764"/>
            <ac:spMk id="16" creationId="{A8D10092-A860-4EFB-963F-A14DA3648858}"/>
          </ac:spMkLst>
        </pc:spChg>
        <pc:spChg chg="add">
          <ac:chgData name="Марина Барулина" userId="3f69187e786b41da" providerId="LiveId" clId="{EF9F7E9E-2170-4E3C-A72D-CC95FE0BC2D6}" dt="2023-10-12T20:33:33.820" v="938" actId="26606"/>
          <ac:spMkLst>
            <pc:docMk/>
            <pc:sldMk cId="4271715648" sldId="764"/>
            <ac:spMk id="18" creationId="{2E32075D-9299-4657-87D7-B9987B7FDE36}"/>
          </ac:spMkLst>
        </pc:spChg>
        <pc:picChg chg="add mod modCrop">
          <ac:chgData name="Марина Барулина" userId="3f69187e786b41da" providerId="LiveId" clId="{EF9F7E9E-2170-4E3C-A72D-CC95FE0BC2D6}" dt="2023-10-13T09:06:06.358" v="1673" actId="1076"/>
          <ac:picMkLst>
            <pc:docMk/>
            <pc:sldMk cId="4271715648" sldId="764"/>
            <ac:picMk id="4" creationId="{81EC8079-FDB7-9606-0A06-29EFF341F738}"/>
          </ac:picMkLst>
        </pc:picChg>
      </pc:sldChg>
      <pc:sldChg chg="modSp mod">
        <pc:chgData name="Марина Барулина" userId="3f69187e786b41da" providerId="LiveId" clId="{EF9F7E9E-2170-4E3C-A72D-CC95FE0BC2D6}" dt="2023-10-12T20:35:01.782" v="948" actId="20577"/>
        <pc:sldMkLst>
          <pc:docMk/>
          <pc:sldMk cId="777367872" sldId="766"/>
        </pc:sldMkLst>
        <pc:spChg chg="mod">
          <ac:chgData name="Марина Барулина" userId="3f69187e786b41da" providerId="LiveId" clId="{EF9F7E9E-2170-4E3C-A72D-CC95FE0BC2D6}" dt="2023-10-12T20:35:01.782" v="948" actId="20577"/>
          <ac:spMkLst>
            <pc:docMk/>
            <pc:sldMk cId="777367872" sldId="766"/>
            <ac:spMk id="5" creationId="{CD6F5D28-FDFF-2F7D-2113-084F09EDB85C}"/>
          </ac:spMkLst>
        </pc:spChg>
      </pc:sldChg>
      <pc:sldChg chg="del">
        <pc:chgData name="Марина Барулина" userId="3f69187e786b41da" providerId="LiveId" clId="{EF9F7E9E-2170-4E3C-A72D-CC95FE0BC2D6}" dt="2023-10-13T06:06:20.599" v="1252" actId="2696"/>
        <pc:sldMkLst>
          <pc:docMk/>
          <pc:sldMk cId="3537710798" sldId="768"/>
        </pc:sldMkLst>
      </pc:sldChg>
      <pc:sldChg chg="delSp modSp new mod">
        <pc:chgData name="Марина Барулина" userId="3f69187e786b41da" providerId="LiveId" clId="{EF9F7E9E-2170-4E3C-A72D-CC95FE0BC2D6}" dt="2023-10-12T18:33:52.746" v="368" actId="20577"/>
        <pc:sldMkLst>
          <pc:docMk/>
          <pc:sldMk cId="4207224778" sldId="770"/>
        </pc:sldMkLst>
        <pc:spChg chg="mod">
          <ac:chgData name="Марина Барулина" userId="3f69187e786b41da" providerId="LiveId" clId="{EF9F7E9E-2170-4E3C-A72D-CC95FE0BC2D6}" dt="2023-10-12T18:33:52.746" v="368" actId="20577"/>
          <ac:spMkLst>
            <pc:docMk/>
            <pc:sldMk cId="4207224778" sldId="770"/>
            <ac:spMk id="2" creationId="{40F1EDBA-45C5-46CE-9878-F0C4BC8D9E54}"/>
          </ac:spMkLst>
        </pc:spChg>
        <pc:spChg chg="mod">
          <ac:chgData name="Марина Барулина" userId="3f69187e786b41da" providerId="LiveId" clId="{EF9F7E9E-2170-4E3C-A72D-CC95FE0BC2D6}" dt="2023-10-12T18:33:41.838" v="357" actId="20577"/>
          <ac:spMkLst>
            <pc:docMk/>
            <pc:sldMk cId="4207224778" sldId="770"/>
            <ac:spMk id="3" creationId="{A730A3B0-8F04-3788-11FE-206D0F8DB75C}"/>
          </ac:spMkLst>
        </pc:spChg>
        <pc:spChg chg="del mod">
          <ac:chgData name="Марина Барулина" userId="3f69187e786b41da" providerId="LiveId" clId="{EF9F7E9E-2170-4E3C-A72D-CC95FE0BC2D6}" dt="2023-10-12T18:32:57.960" v="332" actId="478"/>
          <ac:spMkLst>
            <pc:docMk/>
            <pc:sldMk cId="4207224778" sldId="770"/>
            <ac:spMk id="4" creationId="{3257CF4C-ACFD-904B-5858-2807A122E4F5}"/>
          </ac:spMkLst>
        </pc:spChg>
      </pc:sldChg>
      <pc:sldChg chg="delSp modSp new mod">
        <pc:chgData name="Марина Барулина" userId="3f69187e786b41da" providerId="LiveId" clId="{EF9F7E9E-2170-4E3C-A72D-CC95FE0BC2D6}" dt="2023-10-13T08:35:20.301" v="1667" actId="478"/>
        <pc:sldMkLst>
          <pc:docMk/>
          <pc:sldMk cId="101020290" sldId="771"/>
        </pc:sldMkLst>
        <pc:spChg chg="del">
          <ac:chgData name="Марина Барулина" userId="3f69187e786b41da" providerId="LiveId" clId="{EF9F7E9E-2170-4E3C-A72D-CC95FE0BC2D6}" dt="2023-10-13T08:35:20.301" v="1667" actId="478"/>
          <ac:spMkLst>
            <pc:docMk/>
            <pc:sldMk cId="101020290" sldId="771"/>
            <ac:spMk id="2" creationId="{521D925F-E61E-E494-1348-0A653AE0FC44}"/>
          </ac:spMkLst>
        </pc:spChg>
        <pc:spChg chg="mod">
          <ac:chgData name="Марина Барулина" userId="3f69187e786b41da" providerId="LiveId" clId="{EF9F7E9E-2170-4E3C-A72D-CC95FE0BC2D6}" dt="2023-10-12T18:35:31.992" v="409" actId="27636"/>
          <ac:spMkLst>
            <pc:docMk/>
            <pc:sldMk cId="101020290" sldId="771"/>
            <ac:spMk id="3" creationId="{CBDDEB73-1393-A173-6DE1-E0AC23776445}"/>
          </ac:spMkLst>
        </pc:spChg>
        <pc:spChg chg="del mod">
          <ac:chgData name="Марина Барулина" userId="3f69187e786b41da" providerId="LiveId" clId="{EF9F7E9E-2170-4E3C-A72D-CC95FE0BC2D6}" dt="2023-10-12T18:34:27.704" v="373" actId="478"/>
          <ac:spMkLst>
            <pc:docMk/>
            <pc:sldMk cId="101020290" sldId="771"/>
            <ac:spMk id="4" creationId="{A92FBDB8-2778-0CE8-1FEB-B7BA440BD1C4}"/>
          </ac:spMkLst>
        </pc:spChg>
      </pc:sldChg>
      <pc:sldChg chg="addSp delSp modSp new del mod setBg">
        <pc:chgData name="Марина Барулина" userId="3f69187e786b41da" providerId="LiveId" clId="{EF9F7E9E-2170-4E3C-A72D-CC95FE0BC2D6}" dt="2023-10-13T06:48:09.681" v="1419" actId="47"/>
        <pc:sldMkLst>
          <pc:docMk/>
          <pc:sldMk cId="4181921848" sldId="772"/>
        </pc:sldMkLst>
        <pc:spChg chg="del mod">
          <ac:chgData name="Марина Барулина" userId="3f69187e786b41da" providerId="LiveId" clId="{EF9F7E9E-2170-4E3C-A72D-CC95FE0BC2D6}" dt="2023-10-12T18:38:23.947" v="503" actId="478"/>
          <ac:spMkLst>
            <pc:docMk/>
            <pc:sldMk cId="4181921848" sldId="772"/>
            <ac:spMk id="2" creationId="{DF25E70E-D31B-C6E3-2BD2-34DCE8E446BB}"/>
          </ac:spMkLst>
        </pc:spChg>
        <pc:spChg chg="mod">
          <ac:chgData name="Марина Барулина" userId="3f69187e786b41da" providerId="LiveId" clId="{EF9F7E9E-2170-4E3C-A72D-CC95FE0BC2D6}" dt="2023-10-12T18:38:38.880" v="520" actId="20577"/>
          <ac:spMkLst>
            <pc:docMk/>
            <pc:sldMk cId="4181921848" sldId="772"/>
            <ac:spMk id="3" creationId="{044EE64D-FF32-B733-8418-147097ED6997}"/>
          </ac:spMkLst>
        </pc:spChg>
        <pc:spChg chg="del mod">
          <ac:chgData name="Марина Барулина" userId="3f69187e786b41da" providerId="LiveId" clId="{EF9F7E9E-2170-4E3C-A72D-CC95FE0BC2D6}" dt="2023-10-12T18:37:14.062" v="418" actId="478"/>
          <ac:spMkLst>
            <pc:docMk/>
            <pc:sldMk cId="4181921848" sldId="772"/>
            <ac:spMk id="4" creationId="{843E1BB1-DECB-D131-C071-C0C8BDBFE340}"/>
          </ac:spMkLst>
        </pc:spChg>
        <pc:spChg chg="add">
          <ac:chgData name="Марина Барулина" userId="3f69187e786b41da" providerId="LiveId" clId="{EF9F7E9E-2170-4E3C-A72D-CC95FE0BC2D6}" dt="2023-10-12T18:38:21.223" v="502" actId="26606"/>
          <ac:spMkLst>
            <pc:docMk/>
            <pc:sldMk cId="4181921848" sldId="772"/>
            <ac:spMk id="8" creationId="{E9AA9F65-94B8-41A5-A7FF-23D2CFB116BB}"/>
          </ac:spMkLst>
        </pc:spChg>
        <pc:spChg chg="add">
          <ac:chgData name="Марина Барулина" userId="3f69187e786b41da" providerId="LiveId" clId="{EF9F7E9E-2170-4E3C-A72D-CC95FE0BC2D6}" dt="2023-10-12T18:38:21.223" v="502" actId="26606"/>
          <ac:spMkLst>
            <pc:docMk/>
            <pc:sldMk cId="4181921848" sldId="772"/>
            <ac:spMk id="10" creationId="{7E8B0F8E-3F6C-4541-B9C1-774D80A08834}"/>
          </ac:spMkLst>
        </pc:spChg>
        <pc:spChg chg="add">
          <ac:chgData name="Марина Барулина" userId="3f69187e786b41da" providerId="LiveId" clId="{EF9F7E9E-2170-4E3C-A72D-CC95FE0BC2D6}" dt="2023-10-12T18:38:21.223" v="502" actId="26606"/>
          <ac:spMkLst>
            <pc:docMk/>
            <pc:sldMk cId="4181921848" sldId="772"/>
            <ac:spMk id="12" creationId="{7A45F5BC-32D1-41CD-B270-C46F18CA1ACC}"/>
          </ac:spMkLst>
        </pc:spChg>
        <pc:spChg chg="add">
          <ac:chgData name="Марина Барулина" userId="3f69187e786b41da" providerId="LiveId" clId="{EF9F7E9E-2170-4E3C-A72D-CC95FE0BC2D6}" dt="2023-10-12T18:38:21.223" v="502" actId="26606"/>
          <ac:spMkLst>
            <pc:docMk/>
            <pc:sldMk cId="4181921848" sldId="772"/>
            <ac:spMk id="14" creationId="{5BB74D4E-F243-4A10-813D-500A14025392}"/>
          </ac:spMkLst>
        </pc:spChg>
        <pc:spChg chg="add">
          <ac:chgData name="Марина Барулина" userId="3f69187e786b41da" providerId="LiveId" clId="{EF9F7E9E-2170-4E3C-A72D-CC95FE0BC2D6}" dt="2023-10-12T18:38:21.223" v="502" actId="26606"/>
          <ac:spMkLst>
            <pc:docMk/>
            <pc:sldMk cId="4181921848" sldId="772"/>
            <ac:spMk id="16" creationId="{D70130DC-F780-43D2-B26A-92EACD78951B}"/>
          </ac:spMkLst>
        </pc:spChg>
        <pc:spChg chg="add">
          <ac:chgData name="Марина Барулина" userId="3f69187e786b41da" providerId="LiveId" clId="{EF9F7E9E-2170-4E3C-A72D-CC95FE0BC2D6}" dt="2023-10-12T18:38:21.223" v="502" actId="26606"/>
          <ac:spMkLst>
            <pc:docMk/>
            <pc:sldMk cId="4181921848" sldId="772"/>
            <ac:spMk id="18" creationId="{17676E0E-5B44-4166-8EDD-CFDBAC622C26}"/>
          </ac:spMkLst>
        </pc:spChg>
      </pc:sldChg>
      <pc:sldChg chg="addSp delSp modSp new mod setBg setClrOvrMap">
        <pc:chgData name="Марина Барулина" userId="3f69187e786b41da" providerId="LiveId" clId="{EF9F7E9E-2170-4E3C-A72D-CC95FE0BC2D6}" dt="2023-10-12T18:45:53.866" v="652" actId="20577"/>
        <pc:sldMkLst>
          <pc:docMk/>
          <pc:sldMk cId="2756814198" sldId="773"/>
        </pc:sldMkLst>
        <pc:spChg chg="mod">
          <ac:chgData name="Марина Барулина" userId="3f69187e786b41da" providerId="LiveId" clId="{EF9F7E9E-2170-4E3C-A72D-CC95FE0BC2D6}" dt="2023-10-12T18:43:15.911" v="570" actId="26606"/>
          <ac:spMkLst>
            <pc:docMk/>
            <pc:sldMk cId="2756814198" sldId="773"/>
            <ac:spMk id="2" creationId="{0A08CA0A-E450-20BE-689F-F2151727AF99}"/>
          </ac:spMkLst>
        </pc:spChg>
        <pc:spChg chg="del">
          <ac:chgData name="Марина Барулина" userId="3f69187e786b41da" providerId="LiveId" clId="{EF9F7E9E-2170-4E3C-A72D-CC95FE0BC2D6}" dt="2023-10-12T18:38:56.059" v="543" actId="478"/>
          <ac:spMkLst>
            <pc:docMk/>
            <pc:sldMk cId="2756814198" sldId="773"/>
            <ac:spMk id="3" creationId="{BD8C8424-7A5D-4B4A-36EA-85AFC4000198}"/>
          </ac:spMkLst>
        </pc:spChg>
        <pc:spChg chg="del">
          <ac:chgData name="Марина Барулина" userId="3f69187e786b41da" providerId="LiveId" clId="{EF9F7E9E-2170-4E3C-A72D-CC95FE0BC2D6}" dt="2023-10-12T18:38:57.870" v="544" actId="478"/>
          <ac:spMkLst>
            <pc:docMk/>
            <pc:sldMk cId="2756814198" sldId="773"/>
            <ac:spMk id="4" creationId="{220462DC-AD7E-33ED-F776-A42F553DF3F7}"/>
          </ac:spMkLst>
        </pc:spChg>
        <pc:spChg chg="add del mod">
          <ac:chgData name="Марина Барулина" userId="3f69187e786b41da" providerId="LiveId" clId="{EF9F7E9E-2170-4E3C-A72D-CC95FE0BC2D6}" dt="2023-10-12T18:43:15.911" v="570" actId="26606"/>
          <ac:spMkLst>
            <pc:docMk/>
            <pc:sldMk cId="2756814198" sldId="773"/>
            <ac:spMk id="6" creationId="{0FEA3C86-9814-258D-50ED-CF085D0655E8}"/>
          </ac:spMkLst>
        </pc:spChg>
        <pc:spChg chg="add del">
          <ac:chgData name="Марина Барулина" userId="3f69187e786b41da" providerId="LiveId" clId="{EF9F7E9E-2170-4E3C-A72D-CC95FE0BC2D6}" dt="2023-10-12T18:42:52.246" v="567" actId="26606"/>
          <ac:spMkLst>
            <pc:docMk/>
            <pc:sldMk cId="2756814198" sldId="773"/>
            <ac:spMk id="11" creationId="{E9AA9F65-94B8-41A5-A7FF-23D2CFB116BB}"/>
          </ac:spMkLst>
        </pc:spChg>
        <pc:spChg chg="add del">
          <ac:chgData name="Марина Барулина" userId="3f69187e786b41da" providerId="LiveId" clId="{EF9F7E9E-2170-4E3C-A72D-CC95FE0BC2D6}" dt="2023-10-12T18:42:05.162" v="559" actId="26606"/>
          <ac:spMkLst>
            <pc:docMk/>
            <pc:sldMk cId="2756814198" sldId="773"/>
            <ac:spMk id="12" creationId="{71B62618-0D02-4C29-88C5-1EDF7F32343E}"/>
          </ac:spMkLst>
        </pc:spChg>
        <pc:spChg chg="add del">
          <ac:chgData name="Марина Барулина" userId="3f69187e786b41da" providerId="LiveId" clId="{EF9F7E9E-2170-4E3C-A72D-CC95FE0BC2D6}" dt="2023-10-12T18:42:52.246" v="567" actId="26606"/>
          <ac:spMkLst>
            <pc:docMk/>
            <pc:sldMk cId="2756814198" sldId="773"/>
            <ac:spMk id="13" creationId="{7E8B0F8E-3F6C-4541-B9C1-774D80A08834}"/>
          </ac:spMkLst>
        </pc:spChg>
        <pc:spChg chg="add del">
          <ac:chgData name="Марина Барулина" userId="3f69187e786b41da" providerId="LiveId" clId="{EF9F7E9E-2170-4E3C-A72D-CC95FE0BC2D6}" dt="2023-10-12T18:42:05.162" v="559" actId="26606"/>
          <ac:spMkLst>
            <pc:docMk/>
            <pc:sldMk cId="2756814198" sldId="773"/>
            <ac:spMk id="14" creationId="{1E2747F4-A0AE-425C-B527-E3E32461FEF5}"/>
          </ac:spMkLst>
        </pc:spChg>
        <pc:spChg chg="add del">
          <ac:chgData name="Марина Барулина" userId="3f69187e786b41da" providerId="LiveId" clId="{EF9F7E9E-2170-4E3C-A72D-CC95FE0BC2D6}" dt="2023-10-12T18:42:52.246" v="567" actId="26606"/>
          <ac:spMkLst>
            <pc:docMk/>
            <pc:sldMk cId="2756814198" sldId="773"/>
            <ac:spMk id="15" creationId="{7A45F5BC-32D1-41CD-B270-C46F18CA1ACC}"/>
          </ac:spMkLst>
        </pc:spChg>
        <pc:spChg chg="add del">
          <ac:chgData name="Марина Барулина" userId="3f69187e786b41da" providerId="LiveId" clId="{EF9F7E9E-2170-4E3C-A72D-CC95FE0BC2D6}" dt="2023-10-12T18:42:05.162" v="559" actId="26606"/>
          <ac:spMkLst>
            <pc:docMk/>
            <pc:sldMk cId="2756814198" sldId="773"/>
            <ac:spMk id="16" creationId="{9707F29A-1576-479E-B227-0D6498601B4A}"/>
          </ac:spMkLst>
        </pc:spChg>
        <pc:spChg chg="add del">
          <ac:chgData name="Марина Барулина" userId="3f69187e786b41da" providerId="LiveId" clId="{EF9F7E9E-2170-4E3C-A72D-CC95FE0BC2D6}" dt="2023-10-12T18:42:52.246" v="567" actId="26606"/>
          <ac:spMkLst>
            <pc:docMk/>
            <pc:sldMk cId="2756814198" sldId="773"/>
            <ac:spMk id="17" creationId="{5BB74D4E-F243-4A10-813D-500A14025392}"/>
          </ac:spMkLst>
        </pc:spChg>
        <pc:spChg chg="add del">
          <ac:chgData name="Марина Барулина" userId="3f69187e786b41da" providerId="LiveId" clId="{EF9F7E9E-2170-4E3C-A72D-CC95FE0BC2D6}" dt="2023-10-12T18:42:05.162" v="559" actId="26606"/>
          <ac:spMkLst>
            <pc:docMk/>
            <pc:sldMk cId="2756814198" sldId="773"/>
            <ac:spMk id="18" creationId="{F17B26C7-6F2F-453C-9C08-71E199E527A8}"/>
          </ac:spMkLst>
        </pc:spChg>
        <pc:spChg chg="add del">
          <ac:chgData name="Марина Барулина" userId="3f69187e786b41da" providerId="LiveId" clId="{EF9F7E9E-2170-4E3C-A72D-CC95FE0BC2D6}" dt="2023-10-12T18:42:52.246" v="567" actId="26606"/>
          <ac:spMkLst>
            <pc:docMk/>
            <pc:sldMk cId="2756814198" sldId="773"/>
            <ac:spMk id="19" creationId="{A9D01BD4-D715-47C5-936E-D17703C9AE83}"/>
          </ac:spMkLst>
        </pc:spChg>
        <pc:spChg chg="add del">
          <ac:chgData name="Марина Барулина" userId="3f69187e786b41da" providerId="LiveId" clId="{EF9F7E9E-2170-4E3C-A72D-CC95FE0BC2D6}" dt="2023-10-12T18:42:52.246" v="567" actId="26606"/>
          <ac:spMkLst>
            <pc:docMk/>
            <pc:sldMk cId="2756814198" sldId="773"/>
            <ac:spMk id="21" creationId="{8E095A5C-C0E1-442D-A262-3354333CA8ED}"/>
          </ac:spMkLst>
        </pc:spChg>
        <pc:spChg chg="add del">
          <ac:chgData name="Марина Барулина" userId="3f69187e786b41da" providerId="LiveId" clId="{EF9F7E9E-2170-4E3C-A72D-CC95FE0BC2D6}" dt="2023-10-12T18:42:52.246" v="567" actId="26606"/>
          <ac:spMkLst>
            <pc:docMk/>
            <pc:sldMk cId="2756814198" sldId="773"/>
            <ac:spMk id="23" creationId="{7884CF81-7E80-4D00-BC0F-A2166793CF8D}"/>
          </ac:spMkLst>
        </pc:spChg>
        <pc:spChg chg="add del">
          <ac:chgData name="Марина Барулина" userId="3f69187e786b41da" providerId="LiveId" clId="{EF9F7E9E-2170-4E3C-A72D-CC95FE0BC2D6}" dt="2023-10-12T18:42:35.995" v="565" actId="26606"/>
          <ac:spMkLst>
            <pc:docMk/>
            <pc:sldMk cId="2756814198" sldId="773"/>
            <ac:spMk id="24" creationId="{71B62618-0D02-4C29-88C5-1EDF7F32343E}"/>
          </ac:spMkLst>
        </pc:spChg>
        <pc:spChg chg="add del">
          <ac:chgData name="Марина Барулина" userId="3f69187e786b41da" providerId="LiveId" clId="{EF9F7E9E-2170-4E3C-A72D-CC95FE0BC2D6}" dt="2023-10-12T18:42:35.995" v="565" actId="26606"/>
          <ac:spMkLst>
            <pc:docMk/>
            <pc:sldMk cId="2756814198" sldId="773"/>
            <ac:spMk id="25" creationId="{1E2747F4-A0AE-425C-B527-E3E32461FEF5}"/>
          </ac:spMkLst>
        </pc:spChg>
        <pc:spChg chg="add del">
          <ac:chgData name="Марина Барулина" userId="3f69187e786b41da" providerId="LiveId" clId="{EF9F7E9E-2170-4E3C-A72D-CC95FE0BC2D6}" dt="2023-10-12T18:42:35.995" v="565" actId="26606"/>
          <ac:spMkLst>
            <pc:docMk/>
            <pc:sldMk cId="2756814198" sldId="773"/>
            <ac:spMk id="26" creationId="{9707F29A-1576-479E-B227-0D6498601B4A}"/>
          </ac:spMkLst>
        </pc:spChg>
        <pc:spChg chg="add del">
          <ac:chgData name="Марина Барулина" userId="3f69187e786b41da" providerId="LiveId" clId="{EF9F7E9E-2170-4E3C-A72D-CC95FE0BC2D6}" dt="2023-10-12T18:42:35.995" v="565" actId="26606"/>
          <ac:spMkLst>
            <pc:docMk/>
            <pc:sldMk cId="2756814198" sldId="773"/>
            <ac:spMk id="27" creationId="{F17B26C7-6F2F-453C-9C08-71E199E527A8}"/>
          </ac:spMkLst>
        </pc:spChg>
        <pc:spChg chg="add del">
          <ac:chgData name="Марина Барулина" userId="3f69187e786b41da" providerId="LiveId" clId="{EF9F7E9E-2170-4E3C-A72D-CC95FE0BC2D6}" dt="2023-10-12T18:42:35.995" v="565" actId="26606"/>
          <ac:spMkLst>
            <pc:docMk/>
            <pc:sldMk cId="2756814198" sldId="773"/>
            <ac:spMk id="28" creationId="{6798E696-4BBA-46BE-AD86-F7E300B89368}"/>
          </ac:spMkLst>
        </pc:spChg>
        <pc:spChg chg="add del">
          <ac:chgData name="Марина Барулина" userId="3f69187e786b41da" providerId="LiveId" clId="{EF9F7E9E-2170-4E3C-A72D-CC95FE0BC2D6}" dt="2023-10-12T18:42:35.995" v="565" actId="26606"/>
          <ac:spMkLst>
            <pc:docMk/>
            <pc:sldMk cId="2756814198" sldId="773"/>
            <ac:spMk id="29" creationId="{090B0CA3-C333-4560-9975-E31D1B7B921D}"/>
          </ac:spMkLst>
        </pc:spChg>
        <pc:spChg chg="add del">
          <ac:chgData name="Марина Барулина" userId="3f69187e786b41da" providerId="LiveId" clId="{EF9F7E9E-2170-4E3C-A72D-CC95FE0BC2D6}" dt="2023-10-12T18:45:10.294" v="624" actId="22"/>
          <ac:spMkLst>
            <pc:docMk/>
            <pc:sldMk cId="2756814198" sldId="773"/>
            <ac:spMk id="31" creationId="{718FC559-081D-BFF1-FA38-9A4A54D5192B}"/>
          </ac:spMkLst>
        </pc:spChg>
        <pc:spChg chg="add del">
          <ac:chgData name="Марина Барулина" userId="3f69187e786b41da" providerId="LiveId" clId="{EF9F7E9E-2170-4E3C-A72D-CC95FE0BC2D6}" dt="2023-10-12T18:42:52.246" v="567" actId="26606"/>
          <ac:spMkLst>
            <pc:docMk/>
            <pc:sldMk cId="2756814198" sldId="773"/>
            <ac:spMk id="32" creationId="{0FEA3C86-9814-258D-50ED-CF085D0655E8}"/>
          </ac:spMkLst>
        </pc:spChg>
        <pc:spChg chg="add mod">
          <ac:chgData name="Марина Барулина" userId="3f69187e786b41da" providerId="LiveId" clId="{EF9F7E9E-2170-4E3C-A72D-CC95FE0BC2D6}" dt="2023-10-12T18:45:16.048" v="627" actId="1076"/>
          <ac:spMkLst>
            <pc:docMk/>
            <pc:sldMk cId="2756814198" sldId="773"/>
            <ac:spMk id="35" creationId="{A664F3F9-1207-CAC5-CC54-E33A8846C465}"/>
          </ac:spMkLst>
        </pc:spChg>
        <pc:spChg chg="add">
          <ac:chgData name="Марина Барулина" userId="3f69187e786b41da" providerId="LiveId" clId="{EF9F7E9E-2170-4E3C-A72D-CC95FE0BC2D6}" dt="2023-10-12T18:43:15.911" v="570" actId="26606"/>
          <ac:spMkLst>
            <pc:docMk/>
            <pc:sldMk cId="2756814198" sldId="773"/>
            <ac:spMk id="36" creationId="{71B62618-0D02-4C29-88C5-1EDF7F32343E}"/>
          </ac:spMkLst>
        </pc:spChg>
        <pc:spChg chg="add">
          <ac:chgData name="Марина Барулина" userId="3f69187e786b41da" providerId="LiveId" clId="{EF9F7E9E-2170-4E3C-A72D-CC95FE0BC2D6}" dt="2023-10-12T18:43:15.911" v="570" actId="26606"/>
          <ac:spMkLst>
            <pc:docMk/>
            <pc:sldMk cId="2756814198" sldId="773"/>
            <ac:spMk id="37" creationId="{1E2747F4-A0AE-425C-B527-E3E32461FEF5}"/>
          </ac:spMkLst>
        </pc:spChg>
        <pc:spChg chg="add">
          <ac:chgData name="Марина Барулина" userId="3f69187e786b41da" providerId="LiveId" clId="{EF9F7E9E-2170-4E3C-A72D-CC95FE0BC2D6}" dt="2023-10-12T18:43:15.911" v="570" actId="26606"/>
          <ac:spMkLst>
            <pc:docMk/>
            <pc:sldMk cId="2756814198" sldId="773"/>
            <ac:spMk id="38" creationId="{9707F29A-1576-479E-B227-0D6498601B4A}"/>
          </ac:spMkLst>
        </pc:spChg>
        <pc:spChg chg="add">
          <ac:chgData name="Марина Барулина" userId="3f69187e786b41da" providerId="LiveId" clId="{EF9F7E9E-2170-4E3C-A72D-CC95FE0BC2D6}" dt="2023-10-12T18:43:15.911" v="570" actId="26606"/>
          <ac:spMkLst>
            <pc:docMk/>
            <pc:sldMk cId="2756814198" sldId="773"/>
            <ac:spMk id="39" creationId="{F17B26C7-6F2F-453C-9C08-71E199E527A8}"/>
          </ac:spMkLst>
        </pc:spChg>
        <pc:spChg chg="add mod">
          <ac:chgData name="Марина Барулина" userId="3f69187e786b41da" providerId="LiveId" clId="{EF9F7E9E-2170-4E3C-A72D-CC95FE0BC2D6}" dt="2023-10-12T18:45:53.866" v="652" actId="20577"/>
          <ac:spMkLst>
            <pc:docMk/>
            <pc:sldMk cId="2756814198" sldId="773"/>
            <ac:spMk id="43" creationId="{B200432E-B6B3-17D9-BC25-EF26EB6C1DFC}"/>
          </ac:spMkLst>
        </pc:spChg>
        <pc:graphicFrameChg chg="add del">
          <ac:chgData name="Марина Барулина" userId="3f69187e786b41da" providerId="LiveId" clId="{EF9F7E9E-2170-4E3C-A72D-CC95FE0BC2D6}" dt="2023-10-12T18:42:05.162" v="559" actId="26606"/>
          <ac:graphicFrameMkLst>
            <pc:docMk/>
            <pc:sldMk cId="2756814198" sldId="773"/>
            <ac:graphicFrameMk id="8" creationId="{EA79BF8A-1D79-2604-0AF3-4B91259DBC8A}"/>
          </ac:graphicFrameMkLst>
        </pc:graphicFrameChg>
        <pc:graphicFrameChg chg="add del">
          <ac:chgData name="Марина Барулина" userId="3f69187e786b41da" providerId="LiveId" clId="{EF9F7E9E-2170-4E3C-A72D-CC95FE0BC2D6}" dt="2023-10-12T18:42:24.667" v="561" actId="26606"/>
          <ac:graphicFrameMkLst>
            <pc:docMk/>
            <pc:sldMk cId="2756814198" sldId="773"/>
            <ac:graphicFrameMk id="20" creationId="{3B222394-C98F-E410-32D1-6911F2197BE0}"/>
          </ac:graphicFrameMkLst>
        </pc:graphicFrameChg>
        <pc:graphicFrameChg chg="add del">
          <ac:chgData name="Марина Барулина" userId="3f69187e786b41da" providerId="LiveId" clId="{EF9F7E9E-2170-4E3C-A72D-CC95FE0BC2D6}" dt="2023-10-12T18:42:34.093" v="563" actId="26606"/>
          <ac:graphicFrameMkLst>
            <pc:docMk/>
            <pc:sldMk cId="2756814198" sldId="773"/>
            <ac:graphicFrameMk id="22" creationId="{9945A526-C555-0178-898D-20938F5D1FB3}"/>
          </ac:graphicFrameMkLst>
        </pc:graphicFrameChg>
        <pc:graphicFrameChg chg="add del">
          <ac:chgData name="Марина Барулина" userId="3f69187e786b41da" providerId="LiveId" clId="{EF9F7E9E-2170-4E3C-A72D-CC95FE0BC2D6}" dt="2023-10-12T18:42:35.995" v="565" actId="26606"/>
          <ac:graphicFrameMkLst>
            <pc:docMk/>
            <pc:sldMk cId="2756814198" sldId="773"/>
            <ac:graphicFrameMk id="30" creationId="{129DA409-9DC6-D310-9F73-27D8BEF5036C}"/>
          </ac:graphicFrameMkLst>
        </pc:graphicFrameChg>
        <pc:graphicFrameChg chg="add del">
          <ac:chgData name="Марина Барулина" userId="3f69187e786b41da" providerId="LiveId" clId="{EF9F7E9E-2170-4E3C-A72D-CC95FE0BC2D6}" dt="2023-10-12T18:43:15.886" v="569" actId="26606"/>
          <ac:graphicFrameMkLst>
            <pc:docMk/>
            <pc:sldMk cId="2756814198" sldId="773"/>
            <ac:graphicFrameMk id="34" creationId="{CA40703A-C5F5-1E9A-FE97-D92FFF98ED28}"/>
          </ac:graphicFrameMkLst>
        </pc:graphicFrameChg>
        <pc:graphicFrameChg chg="add mod">
          <ac:chgData name="Марина Барулина" userId="3f69187e786b41da" providerId="LiveId" clId="{EF9F7E9E-2170-4E3C-A72D-CC95FE0BC2D6}" dt="2023-10-12T18:44:32.099" v="619" actId="1076"/>
          <ac:graphicFrameMkLst>
            <pc:docMk/>
            <pc:sldMk cId="2756814198" sldId="773"/>
            <ac:graphicFrameMk id="40" creationId="{EA79BF8A-1D79-2604-0AF3-4B91259DBC8A}"/>
          </ac:graphicFrameMkLst>
        </pc:graphicFrameChg>
        <pc:cxnChg chg="add">
          <ac:chgData name="Марина Барулина" userId="3f69187e786b41da" providerId="LiveId" clId="{EF9F7E9E-2170-4E3C-A72D-CC95FE0BC2D6}" dt="2023-10-12T18:45:05.005" v="620" actId="11529"/>
          <ac:cxnSpMkLst>
            <pc:docMk/>
            <pc:sldMk cId="2756814198" sldId="773"/>
            <ac:cxnSpMk id="9" creationId="{CF304387-8DEF-2999-A0EC-0AE6F8914BC2}"/>
          </ac:cxnSpMkLst>
        </pc:cxnChg>
        <pc:cxnChg chg="add">
          <ac:chgData name="Марина Барулина" userId="3f69187e786b41da" providerId="LiveId" clId="{EF9F7E9E-2170-4E3C-A72D-CC95FE0BC2D6}" dt="2023-10-12T18:45:30.100" v="628" actId="11529"/>
          <ac:cxnSpMkLst>
            <pc:docMk/>
            <pc:sldMk cId="2756814198" sldId="773"/>
            <ac:cxnSpMk id="42" creationId="{9ED5043C-D625-4134-B816-A09DB2B957F8}"/>
          </ac:cxnSpMkLst>
        </pc:cxnChg>
      </pc:sldChg>
      <pc:sldChg chg="addSp delSp modSp new mod">
        <pc:chgData name="Марина Барулина" userId="3f69187e786b41da" providerId="LiveId" clId="{EF9F7E9E-2170-4E3C-A72D-CC95FE0BC2D6}" dt="2023-10-13T14:32:21.968" v="1674" actId="20577"/>
        <pc:sldMkLst>
          <pc:docMk/>
          <pc:sldMk cId="1159686447" sldId="774"/>
        </pc:sldMkLst>
        <pc:spChg chg="mod">
          <ac:chgData name="Марина Барулина" userId="3f69187e786b41da" providerId="LiveId" clId="{EF9F7E9E-2170-4E3C-A72D-CC95FE0BC2D6}" dt="2023-10-12T18:47:11.329" v="659"/>
          <ac:spMkLst>
            <pc:docMk/>
            <pc:sldMk cId="1159686447" sldId="774"/>
            <ac:spMk id="2" creationId="{DBC0CDDE-2ED3-EDF3-29D7-93E49832F2C9}"/>
          </ac:spMkLst>
        </pc:spChg>
        <pc:spChg chg="mod">
          <ac:chgData name="Марина Барулина" userId="3f69187e786b41da" providerId="LiveId" clId="{EF9F7E9E-2170-4E3C-A72D-CC95FE0BC2D6}" dt="2023-10-13T14:32:21.968" v="1674" actId="20577"/>
          <ac:spMkLst>
            <pc:docMk/>
            <pc:sldMk cId="1159686447" sldId="774"/>
            <ac:spMk id="3" creationId="{C08767B5-CEDF-9DC8-18BC-FCCA2806B7F4}"/>
          </ac:spMkLst>
        </pc:spChg>
        <pc:spChg chg="del">
          <ac:chgData name="Марина Барулина" userId="3f69187e786b41da" providerId="LiveId" clId="{EF9F7E9E-2170-4E3C-A72D-CC95FE0BC2D6}" dt="2023-10-12T19:01:10.635" v="705" actId="22"/>
          <ac:spMkLst>
            <pc:docMk/>
            <pc:sldMk cId="1159686447" sldId="774"/>
            <ac:spMk id="4" creationId="{9B4808A0-7282-6803-6F9A-1F5EB00AA8F7}"/>
          </ac:spMkLst>
        </pc:spChg>
        <pc:spChg chg="add mod">
          <ac:chgData name="Марина Барулина" userId="3f69187e786b41da" providerId="LiveId" clId="{EF9F7E9E-2170-4E3C-A72D-CC95FE0BC2D6}" dt="2023-10-12T19:01:33.313" v="709" actId="1076"/>
          <ac:spMkLst>
            <pc:docMk/>
            <pc:sldMk cId="1159686447" sldId="774"/>
            <ac:spMk id="5" creationId="{ACB6D789-55F4-C2C4-E468-3B9DA55B6694}"/>
          </ac:spMkLst>
        </pc:spChg>
        <pc:picChg chg="add mod ord">
          <ac:chgData name="Марина Барулина" userId="3f69187e786b41da" providerId="LiveId" clId="{EF9F7E9E-2170-4E3C-A72D-CC95FE0BC2D6}" dt="2023-10-12T19:01:59.327" v="718" actId="1076"/>
          <ac:picMkLst>
            <pc:docMk/>
            <pc:sldMk cId="1159686447" sldId="774"/>
            <ac:picMk id="7" creationId="{E4735116-9845-DCC1-186E-ED3010283240}"/>
          </ac:picMkLst>
        </pc:picChg>
      </pc:sldChg>
      <pc:sldChg chg="addSp modSp new mod">
        <pc:chgData name="Марина Барулина" userId="3f69187e786b41da" providerId="LiveId" clId="{EF9F7E9E-2170-4E3C-A72D-CC95FE0BC2D6}" dt="2023-10-12T19:30:59.557" v="797" actId="1076"/>
        <pc:sldMkLst>
          <pc:docMk/>
          <pc:sldMk cId="1228027504" sldId="775"/>
        </pc:sldMkLst>
        <pc:spChg chg="add mod">
          <ac:chgData name="Марина Барулина" userId="3f69187e786b41da" providerId="LiveId" clId="{EF9F7E9E-2170-4E3C-A72D-CC95FE0BC2D6}" dt="2023-10-12T19:30:59.557" v="797" actId="1076"/>
          <ac:spMkLst>
            <pc:docMk/>
            <pc:sldMk cId="1228027504" sldId="775"/>
            <ac:spMk id="4" creationId="{CED43177-62FB-F54F-2B95-594812A23AFA}"/>
          </ac:spMkLst>
        </pc:spChg>
        <pc:picChg chg="add mod">
          <ac:chgData name="Марина Барулина" userId="3f69187e786b41da" providerId="LiveId" clId="{EF9F7E9E-2170-4E3C-A72D-CC95FE0BC2D6}" dt="2023-10-12T19:30:56.081" v="796" actId="1076"/>
          <ac:picMkLst>
            <pc:docMk/>
            <pc:sldMk cId="1228027504" sldId="775"/>
            <ac:picMk id="2" creationId="{81A63584-1673-2D00-A24A-DB7AD470FC92}"/>
          </ac:picMkLst>
        </pc:picChg>
        <pc:picChg chg="add mod">
          <ac:chgData name="Марина Барулина" userId="3f69187e786b41da" providerId="LiveId" clId="{EF9F7E9E-2170-4E3C-A72D-CC95FE0BC2D6}" dt="2023-10-12T19:04:12.882" v="741" actId="14100"/>
          <ac:picMkLst>
            <pc:docMk/>
            <pc:sldMk cId="1228027504" sldId="775"/>
            <ac:picMk id="3" creationId="{12A5D9B0-9885-5931-29FB-123189DF9966}"/>
          </ac:picMkLst>
        </pc:picChg>
      </pc:sldChg>
      <pc:sldChg chg="addSp delSp modSp new mod">
        <pc:chgData name="Марина Барулина" userId="3f69187e786b41da" providerId="LiveId" clId="{EF9F7E9E-2170-4E3C-A72D-CC95FE0BC2D6}" dt="2023-10-12T19:18:19.642" v="792" actId="20577"/>
        <pc:sldMkLst>
          <pc:docMk/>
          <pc:sldMk cId="2364744795" sldId="776"/>
        </pc:sldMkLst>
        <pc:spChg chg="add del">
          <ac:chgData name="Марина Барулина" userId="3f69187e786b41da" providerId="LiveId" clId="{EF9F7E9E-2170-4E3C-A72D-CC95FE0BC2D6}" dt="2023-10-12T19:12:55.841" v="751" actId="22"/>
          <ac:spMkLst>
            <pc:docMk/>
            <pc:sldMk cId="2364744795" sldId="776"/>
            <ac:spMk id="5" creationId="{21870461-5648-1422-B764-20D45DD48BDA}"/>
          </ac:spMkLst>
        </pc:spChg>
        <pc:spChg chg="add del mod">
          <ac:chgData name="Марина Барулина" userId="3f69187e786b41da" providerId="LiveId" clId="{EF9F7E9E-2170-4E3C-A72D-CC95FE0BC2D6}" dt="2023-10-12T19:16:47.858" v="784" actId="21"/>
          <ac:spMkLst>
            <pc:docMk/>
            <pc:sldMk cId="2364744795" sldId="776"/>
            <ac:spMk id="7" creationId="{2854B4F2-53AF-3AFB-8081-49BB2FB360C9}"/>
          </ac:spMkLst>
        </pc:spChg>
        <pc:spChg chg="add mod">
          <ac:chgData name="Марина Барулина" userId="3f69187e786b41da" providerId="LiveId" clId="{EF9F7E9E-2170-4E3C-A72D-CC95FE0BC2D6}" dt="2023-10-12T19:18:19.642" v="792" actId="20577"/>
          <ac:spMkLst>
            <pc:docMk/>
            <pc:sldMk cId="2364744795" sldId="776"/>
            <ac:spMk id="9" creationId="{72BD2311-E903-18ED-77F7-E7A0EC459CE5}"/>
          </ac:spMkLst>
        </pc:spChg>
        <pc:picChg chg="add mod">
          <ac:chgData name="Марина Барулина" userId="3f69187e786b41da" providerId="LiveId" clId="{EF9F7E9E-2170-4E3C-A72D-CC95FE0BC2D6}" dt="2023-10-12T19:08:33.699" v="747" actId="1076"/>
          <ac:picMkLst>
            <pc:docMk/>
            <pc:sldMk cId="2364744795" sldId="776"/>
            <ac:picMk id="3" creationId="{F6AB08F4-44F2-82F3-F9A6-710974F39169}"/>
          </ac:picMkLst>
        </pc:picChg>
      </pc:sldChg>
      <pc:sldChg chg="new del">
        <pc:chgData name="Марина Барулина" userId="3f69187e786b41da" providerId="LiveId" clId="{EF9F7E9E-2170-4E3C-A72D-CC95FE0BC2D6}" dt="2023-10-12T19:16:19.343" v="758" actId="47"/>
        <pc:sldMkLst>
          <pc:docMk/>
          <pc:sldMk cId="171519851" sldId="777"/>
        </pc:sldMkLst>
      </pc:sldChg>
      <pc:sldChg chg="addSp delSp modSp new mod setBg">
        <pc:chgData name="Марина Барулина" userId="3f69187e786b41da" providerId="LiveId" clId="{EF9F7E9E-2170-4E3C-A72D-CC95FE0BC2D6}" dt="2023-10-12T19:17:02.325" v="787" actId="26606"/>
        <pc:sldMkLst>
          <pc:docMk/>
          <pc:sldMk cId="3013762095" sldId="777"/>
        </pc:sldMkLst>
        <pc:spChg chg="mod">
          <ac:chgData name="Марина Барулина" userId="3f69187e786b41da" providerId="LiveId" clId="{EF9F7E9E-2170-4E3C-A72D-CC95FE0BC2D6}" dt="2023-10-12T19:17:02.325" v="787" actId="26606"/>
          <ac:spMkLst>
            <pc:docMk/>
            <pc:sldMk cId="3013762095" sldId="777"/>
            <ac:spMk id="2" creationId="{23D172C8-48FB-B005-906B-B56DC6B225F0}"/>
          </ac:spMkLst>
        </pc:spChg>
        <pc:spChg chg="del">
          <ac:chgData name="Марина Барулина" userId="3f69187e786b41da" providerId="LiveId" clId="{EF9F7E9E-2170-4E3C-A72D-CC95FE0BC2D6}" dt="2023-10-12T19:16:34.075" v="780" actId="478"/>
          <ac:spMkLst>
            <pc:docMk/>
            <pc:sldMk cId="3013762095" sldId="777"/>
            <ac:spMk id="3" creationId="{E5CB1305-19FB-6A8B-8B55-EB11DACEE11E}"/>
          </ac:spMkLst>
        </pc:spChg>
        <pc:spChg chg="add mod">
          <ac:chgData name="Марина Барулина" userId="3f69187e786b41da" providerId="LiveId" clId="{EF9F7E9E-2170-4E3C-A72D-CC95FE0BC2D6}" dt="2023-10-12T19:17:02.325" v="787" actId="26606"/>
          <ac:spMkLst>
            <pc:docMk/>
            <pc:sldMk cId="3013762095" sldId="777"/>
            <ac:spMk id="6" creationId="{1340933A-01F2-056B-4A87-5828E1AB8A62}"/>
          </ac:spMkLst>
        </pc:spChg>
        <pc:spChg chg="add">
          <ac:chgData name="Марина Барулина" userId="3f69187e786b41da" providerId="LiveId" clId="{EF9F7E9E-2170-4E3C-A72D-CC95FE0BC2D6}" dt="2023-10-12T19:17:02.325" v="787" actId="26606"/>
          <ac:spMkLst>
            <pc:docMk/>
            <pc:sldMk cId="3013762095" sldId="777"/>
            <ac:spMk id="11" creationId="{3FE9758B-E361-4084-8D9F-729FA6C4AD7E}"/>
          </ac:spMkLst>
        </pc:spChg>
        <pc:picChg chg="add mod">
          <ac:chgData name="Марина Барулина" userId="3f69187e786b41da" providerId="LiveId" clId="{EF9F7E9E-2170-4E3C-A72D-CC95FE0BC2D6}" dt="2023-10-12T19:17:02.325" v="787" actId="26606"/>
          <ac:picMkLst>
            <pc:docMk/>
            <pc:sldMk cId="3013762095" sldId="777"/>
            <ac:picMk id="5" creationId="{CCFA2737-BBA7-2CAB-2CE0-3AEEC10359BE}"/>
          </ac:picMkLst>
        </pc:picChg>
      </pc:sldChg>
      <pc:sldChg chg="addSp delSp modSp new mod">
        <pc:chgData name="Марина Барулина" userId="3f69187e786b41da" providerId="LiveId" clId="{EF9F7E9E-2170-4E3C-A72D-CC95FE0BC2D6}" dt="2023-10-12T20:14:17.122" v="919" actId="14100"/>
        <pc:sldMkLst>
          <pc:docMk/>
          <pc:sldMk cId="3294752627" sldId="778"/>
        </pc:sldMkLst>
        <pc:spChg chg="mod">
          <ac:chgData name="Марина Барулина" userId="3f69187e786b41da" providerId="LiveId" clId="{EF9F7E9E-2170-4E3C-A72D-CC95FE0BC2D6}" dt="2023-10-12T19:45:49.021" v="875" actId="20577"/>
          <ac:spMkLst>
            <pc:docMk/>
            <pc:sldMk cId="3294752627" sldId="778"/>
            <ac:spMk id="2" creationId="{4F8AC92D-0978-C4F1-C9B9-CB44955AE87D}"/>
          </ac:spMkLst>
        </pc:spChg>
        <pc:spChg chg="del">
          <ac:chgData name="Марина Барулина" userId="3f69187e786b41da" providerId="LiveId" clId="{EF9F7E9E-2170-4E3C-A72D-CC95FE0BC2D6}" dt="2023-10-12T20:13:32.910" v="876" actId="478"/>
          <ac:spMkLst>
            <pc:docMk/>
            <pc:sldMk cId="3294752627" sldId="778"/>
            <ac:spMk id="3" creationId="{CB614562-51B2-6E8F-EFD2-FE75EB552245}"/>
          </ac:spMkLst>
        </pc:spChg>
        <pc:spChg chg="del">
          <ac:chgData name="Марина Барулина" userId="3f69187e786b41da" providerId="LiveId" clId="{EF9F7E9E-2170-4E3C-A72D-CC95FE0BC2D6}" dt="2023-10-12T20:13:40.844" v="879" actId="478"/>
          <ac:spMkLst>
            <pc:docMk/>
            <pc:sldMk cId="3294752627" sldId="778"/>
            <ac:spMk id="4" creationId="{88F8FB2B-1957-0E35-B882-CBAE5ED51076}"/>
          </ac:spMkLst>
        </pc:spChg>
        <pc:spChg chg="add mod">
          <ac:chgData name="Марина Барулина" userId="3f69187e786b41da" providerId="LiveId" clId="{EF9F7E9E-2170-4E3C-A72D-CC95FE0BC2D6}" dt="2023-10-12T20:14:17.122" v="919" actId="14100"/>
          <ac:spMkLst>
            <pc:docMk/>
            <pc:sldMk cId="3294752627" sldId="778"/>
            <ac:spMk id="9" creationId="{6EDBBAAD-89EC-F359-04D9-12E3788476AF}"/>
          </ac:spMkLst>
        </pc:spChg>
        <pc:picChg chg="add del">
          <ac:chgData name="Марина Барулина" userId="3f69187e786b41da" providerId="LiveId" clId="{EF9F7E9E-2170-4E3C-A72D-CC95FE0BC2D6}" dt="2023-10-12T20:13:37.862" v="878" actId="22"/>
          <ac:picMkLst>
            <pc:docMk/>
            <pc:sldMk cId="3294752627" sldId="778"/>
            <ac:picMk id="6" creationId="{661E58BA-2966-24BB-4E87-2BCB355A497A}"/>
          </ac:picMkLst>
        </pc:picChg>
        <pc:picChg chg="add mod">
          <ac:chgData name="Марина Барулина" userId="3f69187e786b41da" providerId="LiveId" clId="{EF9F7E9E-2170-4E3C-A72D-CC95FE0BC2D6}" dt="2023-10-12T20:13:55.575" v="883" actId="14100"/>
          <ac:picMkLst>
            <pc:docMk/>
            <pc:sldMk cId="3294752627" sldId="778"/>
            <ac:picMk id="8" creationId="{F5658313-C05F-F3B7-FA32-6FA450372072}"/>
          </ac:picMkLst>
        </pc:picChg>
      </pc:sldChg>
      <pc:sldChg chg="addSp delSp modSp new mod">
        <pc:chgData name="Марина Барулина" userId="3f69187e786b41da" providerId="LiveId" clId="{EF9F7E9E-2170-4E3C-A72D-CC95FE0BC2D6}" dt="2023-10-12T19:37:57.708" v="846" actId="14100"/>
        <pc:sldMkLst>
          <pc:docMk/>
          <pc:sldMk cId="1474014696" sldId="779"/>
        </pc:sldMkLst>
        <pc:spChg chg="add del">
          <ac:chgData name="Марина Барулина" userId="3f69187e786b41da" providerId="LiveId" clId="{EF9F7E9E-2170-4E3C-A72D-CC95FE0BC2D6}" dt="2023-10-12T19:37:33.707" v="838" actId="22"/>
          <ac:spMkLst>
            <pc:docMk/>
            <pc:sldMk cId="1474014696" sldId="779"/>
            <ac:spMk id="5" creationId="{3111C89C-6D50-9F2C-17B5-BDFCE7F259F5}"/>
          </ac:spMkLst>
        </pc:spChg>
        <pc:spChg chg="add mod">
          <ac:chgData name="Марина Барулина" userId="3f69187e786b41da" providerId="LiveId" clId="{EF9F7E9E-2170-4E3C-A72D-CC95FE0BC2D6}" dt="2023-10-12T19:37:57.708" v="846" actId="14100"/>
          <ac:spMkLst>
            <pc:docMk/>
            <pc:sldMk cId="1474014696" sldId="779"/>
            <ac:spMk id="7" creationId="{9EB01D9C-F345-5063-333C-6A1868308783}"/>
          </ac:spMkLst>
        </pc:spChg>
        <pc:picChg chg="add mod modCrop">
          <ac:chgData name="Марина Барулина" userId="3f69187e786b41da" providerId="LiveId" clId="{EF9F7E9E-2170-4E3C-A72D-CC95FE0BC2D6}" dt="2023-10-12T19:37:13.422" v="834" actId="14100"/>
          <ac:picMkLst>
            <pc:docMk/>
            <pc:sldMk cId="1474014696" sldId="779"/>
            <ac:picMk id="3" creationId="{B5B66818-560A-F243-B0FB-2386ECD550C4}"/>
          </ac:picMkLst>
        </pc:picChg>
      </pc:sldChg>
      <pc:sldChg chg="addSp delSp modSp add mod">
        <pc:chgData name="Марина Барулина" userId="3f69187e786b41da" providerId="LiveId" clId="{EF9F7E9E-2170-4E3C-A72D-CC95FE0BC2D6}" dt="2023-10-12T20:34:36.295" v="946" actId="1076"/>
        <pc:sldMkLst>
          <pc:docMk/>
          <pc:sldMk cId="812544287" sldId="780"/>
        </pc:sldMkLst>
        <pc:spChg chg="del">
          <ac:chgData name="Марина Барулина" userId="3f69187e786b41da" providerId="LiveId" clId="{EF9F7E9E-2170-4E3C-A72D-CC95FE0BC2D6}" dt="2023-10-12T20:34:03.175" v="941" actId="478"/>
          <ac:spMkLst>
            <pc:docMk/>
            <pc:sldMk cId="812544287" sldId="780"/>
            <ac:spMk id="9" creationId="{6EDBBAAD-89EC-F359-04D9-12E3788476AF}"/>
          </ac:spMkLst>
        </pc:spChg>
        <pc:picChg chg="add mod">
          <ac:chgData name="Марина Барулина" userId="3f69187e786b41da" providerId="LiveId" clId="{EF9F7E9E-2170-4E3C-A72D-CC95FE0BC2D6}" dt="2023-10-12T20:34:36.295" v="946" actId="1076"/>
          <ac:picMkLst>
            <pc:docMk/>
            <pc:sldMk cId="812544287" sldId="780"/>
            <ac:picMk id="4" creationId="{5647B11E-80A9-5DBF-02E9-8C7EA5678295}"/>
          </ac:picMkLst>
        </pc:picChg>
        <pc:picChg chg="del">
          <ac:chgData name="Марина Барулина" userId="3f69187e786b41da" providerId="LiveId" clId="{EF9F7E9E-2170-4E3C-A72D-CC95FE0BC2D6}" dt="2023-10-12T20:33:59.769" v="940" actId="478"/>
          <ac:picMkLst>
            <pc:docMk/>
            <pc:sldMk cId="812544287" sldId="780"/>
            <ac:picMk id="8" creationId="{F5658313-C05F-F3B7-FA32-6FA450372072}"/>
          </ac:picMkLst>
        </pc:picChg>
      </pc:sldChg>
      <pc:sldChg chg="addSp delSp modSp new mod">
        <pc:chgData name="Марина Барулина" userId="3f69187e786b41da" providerId="LiveId" clId="{EF9F7E9E-2170-4E3C-A72D-CC95FE0BC2D6}" dt="2023-10-13T04:59:09.060" v="985" actId="1076"/>
        <pc:sldMkLst>
          <pc:docMk/>
          <pc:sldMk cId="638641790" sldId="781"/>
        </pc:sldMkLst>
        <pc:spChg chg="mod">
          <ac:chgData name="Марина Барулина" userId="3f69187e786b41da" providerId="LiveId" clId="{EF9F7E9E-2170-4E3C-A72D-CC95FE0BC2D6}" dt="2023-10-13T04:58:52.248" v="979" actId="20577"/>
          <ac:spMkLst>
            <pc:docMk/>
            <pc:sldMk cId="638641790" sldId="781"/>
            <ac:spMk id="2" creationId="{A83795CE-6DDB-4ACB-7C66-ACE9B9578DE9}"/>
          </ac:spMkLst>
        </pc:spChg>
        <pc:spChg chg="del">
          <ac:chgData name="Марина Барулина" userId="3f69187e786b41da" providerId="LiveId" clId="{EF9F7E9E-2170-4E3C-A72D-CC95FE0BC2D6}" dt="2023-10-13T04:58:59.165" v="981" actId="478"/>
          <ac:spMkLst>
            <pc:docMk/>
            <pc:sldMk cId="638641790" sldId="781"/>
            <ac:spMk id="3" creationId="{5FEAD007-7DFA-AB19-980C-A427A01EAB6C}"/>
          </ac:spMkLst>
        </pc:spChg>
        <pc:spChg chg="del">
          <ac:chgData name="Марина Барулина" userId="3f69187e786b41da" providerId="LiveId" clId="{EF9F7E9E-2170-4E3C-A72D-CC95FE0BC2D6}" dt="2023-10-13T04:58:56.776" v="980" actId="478"/>
          <ac:spMkLst>
            <pc:docMk/>
            <pc:sldMk cId="638641790" sldId="781"/>
            <ac:spMk id="4" creationId="{8EE9EE83-C4E1-58EB-07A7-EEFEE10F2F76}"/>
          </ac:spMkLst>
        </pc:spChg>
        <pc:picChg chg="add mod">
          <ac:chgData name="Марина Барулина" userId="3f69187e786b41da" providerId="LiveId" clId="{EF9F7E9E-2170-4E3C-A72D-CC95FE0BC2D6}" dt="2023-10-13T04:59:09.060" v="985" actId="1076"/>
          <ac:picMkLst>
            <pc:docMk/>
            <pc:sldMk cId="638641790" sldId="781"/>
            <ac:picMk id="1026" creationId="{9642C918-B2FB-A10D-BFC9-2AF002A9B481}"/>
          </ac:picMkLst>
        </pc:picChg>
      </pc:sldChg>
      <pc:sldChg chg="addSp delSp modSp new del mod">
        <pc:chgData name="Марина Барулина" userId="3f69187e786b41da" providerId="LiveId" clId="{EF9F7E9E-2170-4E3C-A72D-CC95FE0BC2D6}" dt="2023-10-13T05:32:21.384" v="1016" actId="47"/>
        <pc:sldMkLst>
          <pc:docMk/>
          <pc:sldMk cId="3403546876" sldId="782"/>
        </pc:sldMkLst>
        <pc:spChg chg="del mod">
          <ac:chgData name="Марина Барулина" userId="3f69187e786b41da" providerId="LiveId" clId="{EF9F7E9E-2170-4E3C-A72D-CC95FE0BC2D6}" dt="2023-10-13T05:27:03.744" v="1005" actId="478"/>
          <ac:spMkLst>
            <pc:docMk/>
            <pc:sldMk cId="3403546876" sldId="782"/>
            <ac:spMk id="2" creationId="{7DE234DC-7892-70AC-6EC4-449AD7460DEA}"/>
          </ac:spMkLst>
        </pc:spChg>
        <pc:spChg chg="del">
          <ac:chgData name="Марина Барулина" userId="3f69187e786b41da" providerId="LiveId" clId="{EF9F7E9E-2170-4E3C-A72D-CC95FE0BC2D6}" dt="2023-10-13T05:03:11.280" v="988" actId="478"/>
          <ac:spMkLst>
            <pc:docMk/>
            <pc:sldMk cId="3403546876" sldId="782"/>
            <ac:spMk id="3" creationId="{07A55915-C3A4-0953-6093-51DDDC9E4CB4}"/>
          </ac:spMkLst>
        </pc:spChg>
        <pc:spChg chg="del">
          <ac:chgData name="Марина Барулина" userId="3f69187e786b41da" providerId="LiveId" clId="{EF9F7E9E-2170-4E3C-A72D-CC95FE0BC2D6}" dt="2023-10-13T05:03:08.947" v="987" actId="478"/>
          <ac:spMkLst>
            <pc:docMk/>
            <pc:sldMk cId="3403546876" sldId="782"/>
            <ac:spMk id="4" creationId="{70BA3318-90D5-CA77-8566-7E8E395B3C52}"/>
          </ac:spMkLst>
        </pc:spChg>
        <pc:spChg chg="add mod">
          <ac:chgData name="Марина Барулина" userId="3f69187e786b41da" providerId="LiveId" clId="{EF9F7E9E-2170-4E3C-A72D-CC95FE0BC2D6}" dt="2023-10-13T05:27:03.744" v="1005" actId="478"/>
          <ac:spMkLst>
            <pc:docMk/>
            <pc:sldMk cId="3403546876" sldId="782"/>
            <ac:spMk id="6" creationId="{78D93341-8130-B6A8-F0B2-E5A5B02543DD}"/>
          </ac:spMkLst>
        </pc:spChg>
      </pc:sldChg>
      <pc:sldChg chg="delSp modSp new del mod">
        <pc:chgData name="Марина Барулина" userId="3f69187e786b41da" providerId="LiveId" clId="{EF9F7E9E-2170-4E3C-A72D-CC95FE0BC2D6}" dt="2023-10-13T05:32:21.384" v="1016" actId="47"/>
        <pc:sldMkLst>
          <pc:docMk/>
          <pc:sldMk cId="1885628891" sldId="783"/>
        </pc:sldMkLst>
        <pc:spChg chg="mod">
          <ac:chgData name="Марина Барулина" userId="3f69187e786b41da" providerId="LiveId" clId="{EF9F7E9E-2170-4E3C-A72D-CC95FE0BC2D6}" dt="2023-10-13T05:03:32.104" v="993" actId="20577"/>
          <ac:spMkLst>
            <pc:docMk/>
            <pc:sldMk cId="1885628891" sldId="783"/>
            <ac:spMk id="2" creationId="{4F86D837-FF51-2EB0-8363-A207419E9AAA}"/>
          </ac:spMkLst>
        </pc:spChg>
        <pc:spChg chg="del">
          <ac:chgData name="Марина Барулина" userId="3f69187e786b41da" providerId="LiveId" clId="{EF9F7E9E-2170-4E3C-A72D-CC95FE0BC2D6}" dt="2023-10-13T05:03:39.296" v="995" actId="478"/>
          <ac:spMkLst>
            <pc:docMk/>
            <pc:sldMk cId="1885628891" sldId="783"/>
            <ac:spMk id="3" creationId="{2F8148D2-0983-F904-2F76-EC412DFD939F}"/>
          </ac:spMkLst>
        </pc:spChg>
        <pc:spChg chg="del">
          <ac:chgData name="Марина Барулина" userId="3f69187e786b41da" providerId="LiveId" clId="{EF9F7E9E-2170-4E3C-A72D-CC95FE0BC2D6}" dt="2023-10-13T05:03:34.710" v="994" actId="478"/>
          <ac:spMkLst>
            <pc:docMk/>
            <pc:sldMk cId="1885628891" sldId="783"/>
            <ac:spMk id="4" creationId="{7D82D729-6DB3-2BD6-B29E-06ABC0364398}"/>
          </ac:spMkLst>
        </pc:spChg>
      </pc:sldChg>
      <pc:sldChg chg="delSp modSp new del mod">
        <pc:chgData name="Марина Барулина" userId="3f69187e786b41da" providerId="LiveId" clId="{EF9F7E9E-2170-4E3C-A72D-CC95FE0BC2D6}" dt="2023-10-13T05:32:21.384" v="1016" actId="47"/>
        <pc:sldMkLst>
          <pc:docMk/>
          <pc:sldMk cId="51091540" sldId="784"/>
        </pc:sldMkLst>
        <pc:spChg chg="mod">
          <ac:chgData name="Марина Барулина" userId="3f69187e786b41da" providerId="LiveId" clId="{EF9F7E9E-2170-4E3C-A72D-CC95FE0BC2D6}" dt="2023-10-13T05:03:54.496" v="998" actId="20577"/>
          <ac:spMkLst>
            <pc:docMk/>
            <pc:sldMk cId="51091540" sldId="784"/>
            <ac:spMk id="2" creationId="{FA994D58-BB72-8BE1-40B4-29BC8634B807}"/>
          </ac:spMkLst>
        </pc:spChg>
        <pc:spChg chg="del">
          <ac:chgData name="Марина Барулина" userId="3f69187e786b41da" providerId="LiveId" clId="{EF9F7E9E-2170-4E3C-A72D-CC95FE0BC2D6}" dt="2023-10-13T05:03:57.636" v="999" actId="478"/>
          <ac:spMkLst>
            <pc:docMk/>
            <pc:sldMk cId="51091540" sldId="784"/>
            <ac:spMk id="3" creationId="{656CF36D-7C04-7556-27E8-A484FDA070C4}"/>
          </ac:spMkLst>
        </pc:spChg>
        <pc:spChg chg="del">
          <ac:chgData name="Марина Барулина" userId="3f69187e786b41da" providerId="LiveId" clId="{EF9F7E9E-2170-4E3C-A72D-CC95FE0BC2D6}" dt="2023-10-13T05:04:00.917" v="1000" actId="478"/>
          <ac:spMkLst>
            <pc:docMk/>
            <pc:sldMk cId="51091540" sldId="784"/>
            <ac:spMk id="4" creationId="{8C8F483A-79B5-673E-5DF8-C4E7C8C69083}"/>
          </ac:spMkLst>
        </pc:spChg>
      </pc:sldChg>
      <pc:sldChg chg="delSp modSp new del mod">
        <pc:chgData name="Марина Барулина" userId="3f69187e786b41da" providerId="LiveId" clId="{EF9F7E9E-2170-4E3C-A72D-CC95FE0BC2D6}" dt="2023-10-13T05:32:21.384" v="1016" actId="47"/>
        <pc:sldMkLst>
          <pc:docMk/>
          <pc:sldMk cId="1811994974" sldId="785"/>
        </pc:sldMkLst>
        <pc:spChg chg="mod">
          <ac:chgData name="Марина Барулина" userId="3f69187e786b41da" providerId="LiveId" clId="{EF9F7E9E-2170-4E3C-A72D-CC95FE0BC2D6}" dt="2023-10-13T05:04:11.455" v="1002"/>
          <ac:spMkLst>
            <pc:docMk/>
            <pc:sldMk cId="1811994974" sldId="785"/>
            <ac:spMk id="2" creationId="{EDBD4D7D-C32E-1076-5635-53CF520D91A6}"/>
          </ac:spMkLst>
        </pc:spChg>
        <pc:spChg chg="del">
          <ac:chgData name="Марина Барулина" userId="3f69187e786b41da" providerId="LiveId" clId="{EF9F7E9E-2170-4E3C-A72D-CC95FE0BC2D6}" dt="2023-10-13T05:04:13.866" v="1003" actId="478"/>
          <ac:spMkLst>
            <pc:docMk/>
            <pc:sldMk cId="1811994974" sldId="785"/>
            <ac:spMk id="3" creationId="{8EB71D77-F5F4-0248-BB54-46D785222A1D}"/>
          </ac:spMkLst>
        </pc:spChg>
        <pc:spChg chg="del">
          <ac:chgData name="Марина Барулина" userId="3f69187e786b41da" providerId="LiveId" clId="{EF9F7E9E-2170-4E3C-A72D-CC95FE0BC2D6}" dt="2023-10-13T05:04:16.158" v="1004" actId="478"/>
          <ac:spMkLst>
            <pc:docMk/>
            <pc:sldMk cId="1811994974" sldId="785"/>
            <ac:spMk id="4" creationId="{CF29A80E-322F-E566-9253-5E807D660A98}"/>
          </ac:spMkLst>
        </pc:spChg>
      </pc:sldChg>
      <pc:sldChg chg="addSp modSp new mod">
        <pc:chgData name="Марина Барулина" userId="3f69187e786b41da" providerId="LiveId" clId="{EF9F7E9E-2170-4E3C-A72D-CC95FE0BC2D6}" dt="2023-10-13T05:32:15.241" v="1015" actId="1076"/>
        <pc:sldMkLst>
          <pc:docMk/>
          <pc:sldMk cId="2692650444" sldId="786"/>
        </pc:sldMkLst>
        <pc:picChg chg="add mod">
          <ac:chgData name="Марина Барулина" userId="3f69187e786b41da" providerId="LiveId" clId="{EF9F7E9E-2170-4E3C-A72D-CC95FE0BC2D6}" dt="2023-10-13T05:32:10.726" v="1013" actId="14100"/>
          <ac:picMkLst>
            <pc:docMk/>
            <pc:sldMk cId="2692650444" sldId="786"/>
            <ac:picMk id="3" creationId="{D22EF237-BEC0-ACAA-CD6D-3C4D69568DF4}"/>
          </ac:picMkLst>
        </pc:picChg>
        <pc:picChg chg="add mod">
          <ac:chgData name="Марина Барулина" userId="3f69187e786b41da" providerId="LiveId" clId="{EF9F7E9E-2170-4E3C-A72D-CC95FE0BC2D6}" dt="2023-10-13T05:32:15.241" v="1015" actId="1076"/>
          <ac:picMkLst>
            <pc:docMk/>
            <pc:sldMk cId="2692650444" sldId="786"/>
            <ac:picMk id="5" creationId="{6DCE4ED6-06A2-1C8B-64CC-46DDA2C8C7AF}"/>
          </ac:picMkLst>
        </pc:picChg>
      </pc:sldChg>
      <pc:sldChg chg="addSp delSp modSp add mod setBg">
        <pc:chgData name="Марина Барулина" userId="3f69187e786b41da" providerId="LiveId" clId="{EF9F7E9E-2170-4E3C-A72D-CC95FE0BC2D6}" dt="2023-10-13T05:34:18.829" v="1052" actId="26606"/>
        <pc:sldMkLst>
          <pc:docMk/>
          <pc:sldMk cId="2877585719" sldId="787"/>
        </pc:sldMkLst>
        <pc:spChg chg="add del">
          <ac:chgData name="Марина Барулина" userId="3f69187e786b41da" providerId="LiveId" clId="{EF9F7E9E-2170-4E3C-A72D-CC95FE0BC2D6}" dt="2023-10-13T05:34:16.143" v="1049" actId="26606"/>
          <ac:spMkLst>
            <pc:docMk/>
            <pc:sldMk cId="2877585719" sldId="787"/>
            <ac:spMk id="13" creationId="{9527FCEA-6143-4C5E-8C45-8AC9237ADE89}"/>
          </ac:spMkLst>
        </pc:spChg>
        <pc:spChg chg="add del">
          <ac:chgData name="Марина Барулина" userId="3f69187e786b41da" providerId="LiveId" clId="{EF9F7E9E-2170-4E3C-A72D-CC95FE0BC2D6}" dt="2023-10-13T05:34:16.143" v="1049" actId="26606"/>
          <ac:spMkLst>
            <pc:docMk/>
            <pc:sldMk cId="2877585719" sldId="787"/>
            <ac:spMk id="15" creationId="{1A9F23AD-7A55-49F3-A3EC-743F47F36B0E}"/>
          </ac:spMkLst>
        </pc:spChg>
        <pc:spChg chg="add del">
          <ac:chgData name="Марина Барулина" userId="3f69187e786b41da" providerId="LiveId" clId="{EF9F7E9E-2170-4E3C-A72D-CC95FE0BC2D6}" dt="2023-10-13T05:33:28.347" v="1033" actId="26606"/>
          <ac:spMkLst>
            <pc:docMk/>
            <pc:sldMk cId="2877585719" sldId="787"/>
            <ac:spMk id="16" creationId="{799448F2-0E5B-42DA-B2D1-11A14E947BD4}"/>
          </ac:spMkLst>
        </pc:spChg>
        <pc:spChg chg="add del">
          <ac:chgData name="Марина Барулина" userId="3f69187e786b41da" providerId="LiveId" clId="{EF9F7E9E-2170-4E3C-A72D-CC95FE0BC2D6}" dt="2023-10-13T05:33:28.347" v="1033" actId="26606"/>
          <ac:spMkLst>
            <pc:docMk/>
            <pc:sldMk cId="2877585719" sldId="787"/>
            <ac:spMk id="17" creationId="{4E8A7552-20E1-4F34-ADAB-C1DB6634D47E}"/>
          </ac:spMkLst>
        </pc:spChg>
        <pc:spChg chg="add del">
          <ac:chgData name="Марина Барулина" userId="3f69187e786b41da" providerId="LiveId" clId="{EF9F7E9E-2170-4E3C-A72D-CC95FE0BC2D6}" dt="2023-10-13T05:33:30.605" v="1035" actId="26606"/>
          <ac:spMkLst>
            <pc:docMk/>
            <pc:sldMk cId="2877585719" sldId="787"/>
            <ac:spMk id="18" creationId="{BE016956-CE9F-4946-8834-A8BC3529D0F6}"/>
          </ac:spMkLst>
        </pc:spChg>
        <pc:spChg chg="add del">
          <ac:chgData name="Марина Барулина" userId="3f69187e786b41da" providerId="LiveId" clId="{EF9F7E9E-2170-4E3C-A72D-CC95FE0BC2D6}" dt="2023-10-13T05:33:30.605" v="1035" actId="26606"/>
          <ac:spMkLst>
            <pc:docMk/>
            <pc:sldMk cId="2877585719" sldId="787"/>
            <ac:spMk id="19" creationId="{9527FCEA-6143-4C5E-8C45-8AC9237ADE89}"/>
          </ac:spMkLst>
        </pc:spChg>
        <pc:spChg chg="add del">
          <ac:chgData name="Марина Барулина" userId="3f69187e786b41da" providerId="LiveId" clId="{EF9F7E9E-2170-4E3C-A72D-CC95FE0BC2D6}" dt="2023-10-13T05:33:30.605" v="1035" actId="26606"/>
          <ac:spMkLst>
            <pc:docMk/>
            <pc:sldMk cId="2877585719" sldId="787"/>
            <ac:spMk id="20" creationId="{1A9F23AD-7A55-49F3-A3EC-743F47F36B0E}"/>
          </ac:spMkLst>
        </pc:spChg>
        <pc:spChg chg="add del">
          <ac:chgData name="Марина Барулина" userId="3f69187e786b41da" providerId="LiveId" clId="{EF9F7E9E-2170-4E3C-A72D-CC95FE0BC2D6}" dt="2023-10-13T05:33:30.605" v="1035" actId="26606"/>
          <ac:spMkLst>
            <pc:docMk/>
            <pc:sldMk cId="2877585719" sldId="787"/>
            <ac:spMk id="21" creationId="{D7D9F91F-72C9-4DB9-ABD0-A8180D8262D5}"/>
          </ac:spMkLst>
        </pc:spChg>
        <pc:spChg chg="add del">
          <ac:chgData name="Марина Барулина" userId="3f69187e786b41da" providerId="LiveId" clId="{EF9F7E9E-2170-4E3C-A72D-CC95FE0BC2D6}" dt="2023-10-13T05:34:16.143" v="1049" actId="26606"/>
          <ac:spMkLst>
            <pc:docMk/>
            <pc:sldMk cId="2877585719" sldId="787"/>
            <ac:spMk id="22" creationId="{BE016956-CE9F-4946-8834-A8BC3529D0F6}"/>
          </ac:spMkLst>
        </pc:spChg>
        <pc:spChg chg="add del">
          <ac:chgData name="Марина Барулина" userId="3f69187e786b41da" providerId="LiveId" clId="{EF9F7E9E-2170-4E3C-A72D-CC95FE0BC2D6}" dt="2023-10-13T05:33:34.741" v="1037" actId="26606"/>
          <ac:spMkLst>
            <pc:docMk/>
            <pc:sldMk cId="2877585719" sldId="787"/>
            <ac:spMk id="23" creationId="{AA3CC463-F933-4AC4-86E1-5AC14B0C3163}"/>
          </ac:spMkLst>
        </pc:spChg>
        <pc:spChg chg="add del">
          <ac:chgData name="Марина Барулина" userId="3f69187e786b41da" providerId="LiveId" clId="{EF9F7E9E-2170-4E3C-A72D-CC95FE0BC2D6}" dt="2023-10-13T05:33:34.741" v="1037" actId="26606"/>
          <ac:spMkLst>
            <pc:docMk/>
            <pc:sldMk cId="2877585719" sldId="787"/>
            <ac:spMk id="24" creationId="{6025D2DB-A12A-44DB-B00E-F4D622329EDD}"/>
          </ac:spMkLst>
        </pc:spChg>
        <pc:spChg chg="add del">
          <ac:chgData name="Марина Барулина" userId="3f69187e786b41da" providerId="LiveId" clId="{EF9F7E9E-2170-4E3C-A72D-CC95FE0BC2D6}" dt="2023-10-13T05:33:34.741" v="1037" actId="26606"/>
          <ac:spMkLst>
            <pc:docMk/>
            <pc:sldMk cId="2877585719" sldId="787"/>
            <ac:spMk id="25" creationId="{CE7E7877-F64E-4EEA-B778-138031EFF874}"/>
          </ac:spMkLst>
        </pc:spChg>
        <pc:spChg chg="add del">
          <ac:chgData name="Марина Барулина" userId="3f69187e786b41da" providerId="LiveId" clId="{EF9F7E9E-2170-4E3C-A72D-CC95FE0BC2D6}" dt="2023-10-13T05:33:34.741" v="1037" actId="26606"/>
          <ac:spMkLst>
            <pc:docMk/>
            <pc:sldMk cId="2877585719" sldId="787"/>
            <ac:spMk id="26" creationId="{7DD6C4F3-70FD-4F13-919C-702EE4886499}"/>
          </ac:spMkLst>
        </pc:spChg>
        <pc:spChg chg="add del">
          <ac:chgData name="Марина Барулина" userId="3f69187e786b41da" providerId="LiveId" clId="{EF9F7E9E-2170-4E3C-A72D-CC95FE0BC2D6}" dt="2023-10-13T05:34:16.143" v="1049" actId="26606"/>
          <ac:spMkLst>
            <pc:docMk/>
            <pc:sldMk cId="2877585719" sldId="787"/>
            <ac:spMk id="27" creationId="{D7D9F91F-72C9-4DB9-ABD0-A8180D8262D5}"/>
          </ac:spMkLst>
        </pc:spChg>
        <pc:spChg chg="add del">
          <ac:chgData name="Марина Барулина" userId="3f69187e786b41da" providerId="LiveId" clId="{EF9F7E9E-2170-4E3C-A72D-CC95FE0BC2D6}" dt="2023-10-13T05:33:37.076" v="1039" actId="26606"/>
          <ac:spMkLst>
            <pc:docMk/>
            <pc:sldMk cId="2877585719" sldId="787"/>
            <ac:spMk id="28" creationId="{262ABC4B-37D8-4218-BDD8-6DF6A00C0C80}"/>
          </ac:spMkLst>
        </pc:spChg>
        <pc:spChg chg="add del">
          <ac:chgData name="Марина Барулина" userId="3f69187e786b41da" providerId="LiveId" clId="{EF9F7E9E-2170-4E3C-A72D-CC95FE0BC2D6}" dt="2023-10-13T05:34:18.826" v="1051" actId="26606"/>
          <ac:spMkLst>
            <pc:docMk/>
            <pc:sldMk cId="2877585719" sldId="787"/>
            <ac:spMk id="29" creationId="{799448F2-0E5B-42DA-B2D1-11A14E947BD4}"/>
          </ac:spMkLst>
        </pc:spChg>
        <pc:spChg chg="add del">
          <ac:chgData name="Марина Барулина" userId="3f69187e786b41da" providerId="LiveId" clId="{EF9F7E9E-2170-4E3C-A72D-CC95FE0BC2D6}" dt="2023-10-13T05:34:18.826" v="1051" actId="26606"/>
          <ac:spMkLst>
            <pc:docMk/>
            <pc:sldMk cId="2877585719" sldId="787"/>
            <ac:spMk id="30" creationId="{4E8A7552-20E1-4F34-ADAB-C1DB6634D47E}"/>
          </ac:spMkLst>
        </pc:spChg>
        <pc:picChg chg="mod ord">
          <ac:chgData name="Марина Барулина" userId="3f69187e786b41da" providerId="LiveId" clId="{EF9F7E9E-2170-4E3C-A72D-CC95FE0BC2D6}" dt="2023-10-13T05:34:18.829" v="1052" actId="26606"/>
          <ac:picMkLst>
            <pc:docMk/>
            <pc:sldMk cId="2877585719" sldId="787"/>
            <ac:picMk id="3" creationId="{D22EF237-BEC0-ACAA-CD6D-3C4D69568DF4}"/>
          </ac:picMkLst>
        </pc:picChg>
        <pc:picChg chg="add del mod ord">
          <ac:chgData name="Марина Барулина" userId="3f69187e786b41da" providerId="LiveId" clId="{EF9F7E9E-2170-4E3C-A72D-CC95FE0BC2D6}" dt="2023-10-13T05:34:00.439" v="1043" actId="478"/>
          <ac:picMkLst>
            <pc:docMk/>
            <pc:sldMk cId="2877585719" sldId="787"/>
            <ac:picMk id="4" creationId="{086FB15B-6149-8902-CB57-1B0F953149D7}"/>
          </ac:picMkLst>
        </pc:picChg>
        <pc:picChg chg="del">
          <ac:chgData name="Марина Барулина" userId="3f69187e786b41da" providerId="LiveId" clId="{EF9F7E9E-2170-4E3C-A72D-CC95FE0BC2D6}" dt="2023-10-13T05:32:49.810" v="1021" actId="478"/>
          <ac:picMkLst>
            <pc:docMk/>
            <pc:sldMk cId="2877585719" sldId="787"/>
            <ac:picMk id="5" creationId="{6DCE4ED6-06A2-1C8B-64CC-46DDA2C8C7AF}"/>
          </ac:picMkLst>
        </pc:picChg>
        <pc:picChg chg="add del mod">
          <ac:chgData name="Марина Барулина" userId="3f69187e786b41da" providerId="LiveId" clId="{EF9F7E9E-2170-4E3C-A72D-CC95FE0BC2D6}" dt="2023-10-13T05:33:39.045" v="1042" actId="22"/>
          <ac:picMkLst>
            <pc:docMk/>
            <pc:sldMk cId="2877585719" sldId="787"/>
            <ac:picMk id="7" creationId="{5315AE06-AA5D-994A-6C08-5D6B5ACD45F0}"/>
          </ac:picMkLst>
        </pc:picChg>
        <pc:picChg chg="add mod ord">
          <ac:chgData name="Марина Барулина" userId="3f69187e786b41da" providerId="LiveId" clId="{EF9F7E9E-2170-4E3C-A72D-CC95FE0BC2D6}" dt="2023-10-13T05:34:18.829" v="1052" actId="26606"/>
          <ac:picMkLst>
            <pc:docMk/>
            <pc:sldMk cId="2877585719" sldId="787"/>
            <ac:picMk id="9" creationId="{0829BB93-4F0B-8A1C-3F3E-281BEF6426B7}"/>
          </ac:picMkLst>
        </pc:picChg>
        <pc:picChg chg="add mod ord">
          <ac:chgData name="Марина Барулина" userId="3f69187e786b41da" providerId="LiveId" clId="{EF9F7E9E-2170-4E3C-A72D-CC95FE0BC2D6}" dt="2023-10-13T05:34:18.829" v="1052" actId="26606"/>
          <ac:picMkLst>
            <pc:docMk/>
            <pc:sldMk cId="2877585719" sldId="787"/>
            <ac:picMk id="11" creationId="{3AE47F83-85FC-126F-46DB-7D9E067B043C}"/>
          </ac:picMkLst>
        </pc:picChg>
        <pc:cxnChg chg="add del">
          <ac:chgData name="Марина Барулина" userId="3f69187e786b41da" providerId="LiveId" clId="{EF9F7E9E-2170-4E3C-A72D-CC95FE0BC2D6}" dt="2023-10-13T05:33:26.394" v="1031" actId="26606"/>
          <ac:cxnSpMkLst>
            <pc:docMk/>
            <pc:sldMk cId="2877585719" sldId="787"/>
            <ac:cxnSpMk id="12" creationId="{DCD67800-37AC-4E14-89B0-F79DCB3FB86D}"/>
          </ac:cxnSpMkLst>
        </pc:cxnChg>
        <pc:cxnChg chg="add del">
          <ac:chgData name="Марина Барулина" userId="3f69187e786b41da" providerId="LiveId" clId="{EF9F7E9E-2170-4E3C-A72D-CC95FE0BC2D6}" dt="2023-10-13T05:33:26.394" v="1031" actId="26606"/>
          <ac:cxnSpMkLst>
            <pc:docMk/>
            <pc:sldMk cId="2877585719" sldId="787"/>
            <ac:cxnSpMk id="14" creationId="{20F1788F-A5AE-4188-8274-F7F2E3833ECD}"/>
          </ac:cxnSpMkLst>
        </pc:cxnChg>
        <pc:cxnChg chg="add">
          <ac:chgData name="Марина Барулина" userId="3f69187e786b41da" providerId="LiveId" clId="{EF9F7E9E-2170-4E3C-A72D-CC95FE0BC2D6}" dt="2023-10-13T05:34:18.829" v="1052" actId="26606"/>
          <ac:cxnSpMkLst>
            <pc:docMk/>
            <pc:sldMk cId="2877585719" sldId="787"/>
            <ac:cxnSpMk id="32" creationId="{DCD67800-37AC-4E14-89B0-F79DCB3FB86D}"/>
          </ac:cxnSpMkLst>
        </pc:cxnChg>
        <pc:cxnChg chg="add">
          <ac:chgData name="Марина Барулина" userId="3f69187e786b41da" providerId="LiveId" clId="{EF9F7E9E-2170-4E3C-A72D-CC95FE0BC2D6}" dt="2023-10-13T05:34:18.829" v="1052" actId="26606"/>
          <ac:cxnSpMkLst>
            <pc:docMk/>
            <pc:sldMk cId="2877585719" sldId="787"/>
            <ac:cxnSpMk id="33" creationId="{20F1788F-A5AE-4188-8274-F7F2E3833ECD}"/>
          </ac:cxnSpMkLst>
        </pc:cxnChg>
      </pc:sldChg>
      <pc:sldChg chg="addSp modSp new mod">
        <pc:chgData name="Марина Барулина" userId="3f69187e786b41da" providerId="LiveId" clId="{EF9F7E9E-2170-4E3C-A72D-CC95FE0BC2D6}" dt="2023-10-13T05:35:21.520" v="1062" actId="1076"/>
        <pc:sldMkLst>
          <pc:docMk/>
          <pc:sldMk cId="1038125799" sldId="788"/>
        </pc:sldMkLst>
        <pc:picChg chg="add mod">
          <ac:chgData name="Марина Барулина" userId="3f69187e786b41da" providerId="LiveId" clId="{EF9F7E9E-2170-4E3C-A72D-CC95FE0BC2D6}" dt="2023-10-13T05:34:56.304" v="1057" actId="14100"/>
          <ac:picMkLst>
            <pc:docMk/>
            <pc:sldMk cId="1038125799" sldId="788"/>
            <ac:picMk id="3" creationId="{4E9EB30A-1BF2-E755-AC38-21C1EFAB9D4B}"/>
          </ac:picMkLst>
        </pc:picChg>
        <pc:picChg chg="add mod">
          <ac:chgData name="Марина Барулина" userId="3f69187e786b41da" providerId="LiveId" clId="{EF9F7E9E-2170-4E3C-A72D-CC95FE0BC2D6}" dt="2023-10-13T05:35:21.520" v="1062" actId="1076"/>
          <ac:picMkLst>
            <pc:docMk/>
            <pc:sldMk cId="1038125799" sldId="788"/>
            <ac:picMk id="5" creationId="{C44ECD5E-0040-97FB-3916-1D9C85386A40}"/>
          </ac:picMkLst>
        </pc:picChg>
      </pc:sldChg>
      <pc:sldChg chg="addSp modSp new mod">
        <pc:chgData name="Марина Барулина" userId="3f69187e786b41da" providerId="LiveId" clId="{EF9F7E9E-2170-4E3C-A72D-CC95FE0BC2D6}" dt="2023-10-13T05:36:05.225" v="1069" actId="1076"/>
        <pc:sldMkLst>
          <pc:docMk/>
          <pc:sldMk cId="1006881369" sldId="789"/>
        </pc:sldMkLst>
        <pc:picChg chg="add mod">
          <ac:chgData name="Марина Барулина" userId="3f69187e786b41da" providerId="LiveId" clId="{EF9F7E9E-2170-4E3C-A72D-CC95FE0BC2D6}" dt="2023-10-13T05:35:43.486" v="1065" actId="1076"/>
          <ac:picMkLst>
            <pc:docMk/>
            <pc:sldMk cId="1006881369" sldId="789"/>
            <ac:picMk id="3" creationId="{D8193EB2-9D4C-F7E8-8318-1EAF382D2791}"/>
          </ac:picMkLst>
        </pc:picChg>
        <pc:picChg chg="add mod">
          <ac:chgData name="Марина Барулина" userId="3f69187e786b41da" providerId="LiveId" clId="{EF9F7E9E-2170-4E3C-A72D-CC95FE0BC2D6}" dt="2023-10-13T05:36:05.225" v="1069" actId="1076"/>
          <ac:picMkLst>
            <pc:docMk/>
            <pc:sldMk cId="1006881369" sldId="789"/>
            <ac:picMk id="5" creationId="{DD5D87A0-DD68-7FAB-1170-A6762DC61C08}"/>
          </ac:picMkLst>
        </pc:picChg>
      </pc:sldChg>
      <pc:sldChg chg="addSp delSp new mod">
        <pc:chgData name="Марина Барулина" userId="3f69187e786b41da" providerId="LiveId" clId="{EF9F7E9E-2170-4E3C-A72D-CC95FE0BC2D6}" dt="2023-10-13T05:51:41.688" v="1077" actId="22"/>
        <pc:sldMkLst>
          <pc:docMk/>
          <pc:sldMk cId="1420019552" sldId="790"/>
        </pc:sldMkLst>
        <pc:picChg chg="add del">
          <ac:chgData name="Марина Барулина" userId="3f69187e786b41da" providerId="LiveId" clId="{EF9F7E9E-2170-4E3C-A72D-CC95FE0BC2D6}" dt="2023-10-13T05:49:50.317" v="1072" actId="478"/>
          <ac:picMkLst>
            <pc:docMk/>
            <pc:sldMk cId="1420019552" sldId="790"/>
            <ac:picMk id="3" creationId="{8055FAE4-90FB-198A-3F4C-6EECD2D03E44}"/>
          </ac:picMkLst>
        </pc:picChg>
        <pc:picChg chg="add del">
          <ac:chgData name="Марина Барулина" userId="3f69187e786b41da" providerId="LiveId" clId="{EF9F7E9E-2170-4E3C-A72D-CC95FE0BC2D6}" dt="2023-10-13T05:50:33.550" v="1074" actId="478"/>
          <ac:picMkLst>
            <pc:docMk/>
            <pc:sldMk cId="1420019552" sldId="790"/>
            <ac:picMk id="5" creationId="{F4CA1B1A-A398-3519-4BCF-86D24A9E8135}"/>
          </ac:picMkLst>
        </pc:picChg>
        <pc:picChg chg="add del">
          <ac:chgData name="Марина Барулина" userId="3f69187e786b41da" providerId="LiveId" clId="{EF9F7E9E-2170-4E3C-A72D-CC95FE0BC2D6}" dt="2023-10-13T05:51:41.317" v="1076" actId="478"/>
          <ac:picMkLst>
            <pc:docMk/>
            <pc:sldMk cId="1420019552" sldId="790"/>
            <ac:picMk id="7" creationId="{4D8852DA-5C21-BEC1-7E5F-FD823F3873E3}"/>
          </ac:picMkLst>
        </pc:picChg>
        <pc:picChg chg="add">
          <ac:chgData name="Марина Барулина" userId="3f69187e786b41da" providerId="LiveId" clId="{EF9F7E9E-2170-4E3C-A72D-CC95FE0BC2D6}" dt="2023-10-13T05:51:41.688" v="1077" actId="22"/>
          <ac:picMkLst>
            <pc:docMk/>
            <pc:sldMk cId="1420019552" sldId="790"/>
            <ac:picMk id="9" creationId="{5EBF9534-DF10-C4C4-F472-D188F4282A05}"/>
          </ac:picMkLst>
        </pc:picChg>
      </pc:sldChg>
      <pc:sldChg chg="addSp delSp modSp new mod">
        <pc:chgData name="Марина Барулина" userId="3f69187e786b41da" providerId="LiveId" clId="{EF9F7E9E-2170-4E3C-A72D-CC95FE0BC2D6}" dt="2023-10-13T05:57:21.052" v="1104" actId="1076"/>
        <pc:sldMkLst>
          <pc:docMk/>
          <pc:sldMk cId="1169032785" sldId="791"/>
        </pc:sldMkLst>
        <pc:spChg chg="mod">
          <ac:chgData name="Марина Барулина" userId="3f69187e786b41da" providerId="LiveId" clId="{EF9F7E9E-2170-4E3C-A72D-CC95FE0BC2D6}" dt="2023-10-13T05:56:21.207" v="1097" actId="20577"/>
          <ac:spMkLst>
            <pc:docMk/>
            <pc:sldMk cId="1169032785" sldId="791"/>
            <ac:spMk id="2" creationId="{8E183E26-D2F5-DB9F-FB83-292315E51C17}"/>
          </ac:spMkLst>
        </pc:spChg>
        <pc:spChg chg="del">
          <ac:chgData name="Марина Барулина" userId="3f69187e786b41da" providerId="LiveId" clId="{EF9F7E9E-2170-4E3C-A72D-CC95FE0BC2D6}" dt="2023-10-13T05:54:04.147" v="1079" actId="478"/>
          <ac:spMkLst>
            <pc:docMk/>
            <pc:sldMk cId="1169032785" sldId="791"/>
            <ac:spMk id="3" creationId="{8FBEE02B-FE20-5766-51EF-4A732BAE30A4}"/>
          </ac:spMkLst>
        </pc:spChg>
        <pc:spChg chg="del">
          <ac:chgData name="Марина Барулина" userId="3f69187e786b41da" providerId="LiveId" clId="{EF9F7E9E-2170-4E3C-A72D-CC95FE0BC2D6}" dt="2023-10-13T05:54:06.558" v="1080" actId="478"/>
          <ac:spMkLst>
            <pc:docMk/>
            <pc:sldMk cId="1169032785" sldId="791"/>
            <ac:spMk id="4" creationId="{EC0D745B-9FB1-4082-BBA8-B647E7BF28CA}"/>
          </ac:spMkLst>
        </pc:spChg>
        <pc:picChg chg="add del mod">
          <ac:chgData name="Марина Барулина" userId="3f69187e786b41da" providerId="LiveId" clId="{EF9F7E9E-2170-4E3C-A72D-CC95FE0BC2D6}" dt="2023-10-13T05:57:08.932" v="1100" actId="478"/>
          <ac:picMkLst>
            <pc:docMk/>
            <pc:sldMk cId="1169032785" sldId="791"/>
            <ac:picMk id="6" creationId="{C379A799-086E-2A87-9BD1-9D4443140FAE}"/>
          </ac:picMkLst>
        </pc:picChg>
        <pc:picChg chg="add mod">
          <ac:chgData name="Марина Барулина" userId="3f69187e786b41da" providerId="LiveId" clId="{EF9F7E9E-2170-4E3C-A72D-CC95FE0BC2D6}" dt="2023-10-13T05:57:11.590" v="1102" actId="1076"/>
          <ac:picMkLst>
            <pc:docMk/>
            <pc:sldMk cId="1169032785" sldId="791"/>
            <ac:picMk id="8" creationId="{907901EE-37BE-1DC0-9BE9-2F40FAEE1A04}"/>
          </ac:picMkLst>
        </pc:picChg>
        <pc:picChg chg="add mod">
          <ac:chgData name="Марина Барулина" userId="3f69187e786b41da" providerId="LiveId" clId="{EF9F7E9E-2170-4E3C-A72D-CC95FE0BC2D6}" dt="2023-10-13T05:57:21.052" v="1104" actId="1076"/>
          <ac:picMkLst>
            <pc:docMk/>
            <pc:sldMk cId="1169032785" sldId="791"/>
            <ac:picMk id="10" creationId="{DC2904C8-CACA-1110-6867-E3DAFBC806B7}"/>
          </ac:picMkLst>
        </pc:picChg>
      </pc:sldChg>
      <pc:sldChg chg="new del">
        <pc:chgData name="Марина Барулина" userId="3f69187e786b41da" providerId="LiveId" clId="{EF9F7E9E-2170-4E3C-A72D-CC95FE0BC2D6}" dt="2023-10-13T06:01:43.414" v="1118" actId="47"/>
        <pc:sldMkLst>
          <pc:docMk/>
          <pc:sldMk cId="3675793808" sldId="792"/>
        </pc:sldMkLst>
      </pc:sldChg>
      <pc:sldChg chg="addSp modSp new mod">
        <pc:chgData name="Марина Барулина" userId="3f69187e786b41da" providerId="LiveId" clId="{EF9F7E9E-2170-4E3C-A72D-CC95FE0BC2D6}" dt="2023-10-13T06:01:31.393" v="1117" actId="1076"/>
        <pc:sldMkLst>
          <pc:docMk/>
          <pc:sldMk cId="2318738903" sldId="793"/>
        </pc:sldMkLst>
        <pc:picChg chg="add mod">
          <ac:chgData name="Марина Барулина" userId="3f69187e786b41da" providerId="LiveId" clId="{EF9F7E9E-2170-4E3C-A72D-CC95FE0BC2D6}" dt="2023-10-13T06:01:08.770" v="1111" actId="14100"/>
          <ac:picMkLst>
            <pc:docMk/>
            <pc:sldMk cId="2318738903" sldId="793"/>
            <ac:picMk id="3" creationId="{95FA4B68-1386-4F51-2BE1-B87328DA4A80}"/>
          </ac:picMkLst>
        </pc:picChg>
        <pc:picChg chg="add mod">
          <ac:chgData name="Марина Барулина" userId="3f69187e786b41da" providerId="LiveId" clId="{EF9F7E9E-2170-4E3C-A72D-CC95FE0BC2D6}" dt="2023-10-13T06:01:31.393" v="1117" actId="1076"/>
          <ac:picMkLst>
            <pc:docMk/>
            <pc:sldMk cId="2318738903" sldId="793"/>
            <ac:picMk id="5" creationId="{AC3BBB39-CF30-7A88-8347-63954B61E86A}"/>
          </ac:picMkLst>
        </pc:picChg>
      </pc:sldChg>
      <pc:sldChg chg="addSp modSp new mod">
        <pc:chgData name="Марина Барулина" userId="3f69187e786b41da" providerId="LiveId" clId="{EF9F7E9E-2170-4E3C-A72D-CC95FE0BC2D6}" dt="2023-10-13T06:06:09.101" v="1251" actId="20577"/>
        <pc:sldMkLst>
          <pc:docMk/>
          <pc:sldMk cId="1967987962" sldId="794"/>
        </pc:sldMkLst>
        <pc:spChg chg="add mod">
          <ac:chgData name="Марина Барулина" userId="3f69187e786b41da" providerId="LiveId" clId="{EF9F7E9E-2170-4E3C-A72D-CC95FE0BC2D6}" dt="2023-10-13T06:06:09.101" v="1251" actId="20577"/>
          <ac:spMkLst>
            <pc:docMk/>
            <pc:sldMk cId="1967987962" sldId="794"/>
            <ac:spMk id="2" creationId="{9FC7E44F-68BE-2680-62B6-1451111EF7FB}"/>
          </ac:spMkLst>
        </pc:spChg>
      </pc:sldChg>
      <pc:sldChg chg="addSp new mod">
        <pc:chgData name="Марина Барулина" userId="3f69187e786b41da" providerId="LiveId" clId="{EF9F7E9E-2170-4E3C-A72D-CC95FE0BC2D6}" dt="2023-10-13T06:06:24.147" v="1254" actId="22"/>
        <pc:sldMkLst>
          <pc:docMk/>
          <pc:sldMk cId="2572296499" sldId="795"/>
        </pc:sldMkLst>
        <pc:picChg chg="add">
          <ac:chgData name="Марина Барулина" userId="3f69187e786b41da" providerId="LiveId" clId="{EF9F7E9E-2170-4E3C-A72D-CC95FE0BC2D6}" dt="2023-10-13T06:06:24.147" v="1254" actId="22"/>
          <ac:picMkLst>
            <pc:docMk/>
            <pc:sldMk cId="2572296499" sldId="795"/>
            <ac:picMk id="3" creationId="{79D65A56-FA77-E144-6CB1-01111722B4A3}"/>
          </ac:picMkLst>
        </pc:picChg>
      </pc:sldChg>
      <pc:sldChg chg="addSp new mod">
        <pc:chgData name="Марина Барулина" userId="3f69187e786b41da" providerId="LiveId" clId="{EF9F7E9E-2170-4E3C-A72D-CC95FE0BC2D6}" dt="2023-10-13T06:06:37.243" v="1256" actId="22"/>
        <pc:sldMkLst>
          <pc:docMk/>
          <pc:sldMk cId="2631920495" sldId="796"/>
        </pc:sldMkLst>
        <pc:picChg chg="add">
          <ac:chgData name="Марина Барулина" userId="3f69187e786b41da" providerId="LiveId" clId="{EF9F7E9E-2170-4E3C-A72D-CC95FE0BC2D6}" dt="2023-10-13T06:06:37.243" v="1256" actId="22"/>
          <ac:picMkLst>
            <pc:docMk/>
            <pc:sldMk cId="2631920495" sldId="796"/>
            <ac:picMk id="3" creationId="{007E4F26-C576-002A-2CC2-B87004F98BF3}"/>
          </ac:picMkLst>
        </pc:picChg>
      </pc:sldChg>
      <pc:sldChg chg="addSp modSp new mod ord">
        <pc:chgData name="Марина Барулина" userId="3f69187e786b41da" providerId="LiveId" clId="{EF9F7E9E-2170-4E3C-A72D-CC95FE0BC2D6}" dt="2023-10-13T07:20:20.855" v="1648"/>
        <pc:sldMkLst>
          <pc:docMk/>
          <pc:sldMk cId="916921409" sldId="797"/>
        </pc:sldMkLst>
        <pc:spChg chg="add mod">
          <ac:chgData name="Марина Барулина" userId="3f69187e786b41da" providerId="LiveId" clId="{EF9F7E9E-2170-4E3C-A72D-CC95FE0BC2D6}" dt="2023-10-13T06:17:41.192" v="1273" actId="1076"/>
          <ac:spMkLst>
            <pc:docMk/>
            <pc:sldMk cId="916921409" sldId="797"/>
            <ac:spMk id="2" creationId="{2DE99708-62F8-8185-EBB2-2D0EB21D4771}"/>
          </ac:spMkLst>
        </pc:spChg>
      </pc:sldChg>
      <pc:sldChg chg="addSp modSp new mod">
        <pc:chgData name="Марина Барулина" userId="3f69187e786b41da" providerId="LiveId" clId="{EF9F7E9E-2170-4E3C-A72D-CC95FE0BC2D6}" dt="2023-10-13T06:19:25.847" v="1278"/>
        <pc:sldMkLst>
          <pc:docMk/>
          <pc:sldMk cId="51074556" sldId="798"/>
        </pc:sldMkLst>
        <pc:spChg chg="add mod">
          <ac:chgData name="Марина Барулина" userId="3f69187e786b41da" providerId="LiveId" clId="{EF9F7E9E-2170-4E3C-A72D-CC95FE0BC2D6}" dt="2023-10-13T06:19:19.327" v="1277" actId="1076"/>
          <ac:spMkLst>
            <pc:docMk/>
            <pc:sldMk cId="51074556" sldId="798"/>
            <ac:spMk id="2" creationId="{53E8CC25-1C85-E353-1849-784D5B4D9642}"/>
          </ac:spMkLst>
        </pc:spChg>
        <pc:picChg chg="add mod">
          <ac:chgData name="Марина Барулина" userId="3f69187e786b41da" providerId="LiveId" clId="{EF9F7E9E-2170-4E3C-A72D-CC95FE0BC2D6}" dt="2023-10-13T06:19:25.847" v="1278"/>
          <ac:picMkLst>
            <pc:docMk/>
            <pc:sldMk cId="51074556" sldId="798"/>
            <ac:picMk id="3" creationId="{B3100B55-73D3-C122-E8B2-174BFE36AD6B}"/>
          </ac:picMkLst>
        </pc:picChg>
      </pc:sldChg>
      <pc:sldChg chg="modSp new del mod">
        <pc:chgData name="Марина Барулина" userId="3f69187e786b41da" providerId="LiveId" clId="{EF9F7E9E-2170-4E3C-A72D-CC95FE0BC2D6}" dt="2023-10-13T06:23:47.792" v="1290" actId="47"/>
        <pc:sldMkLst>
          <pc:docMk/>
          <pc:sldMk cId="3285305222" sldId="799"/>
        </pc:sldMkLst>
        <pc:spChg chg="mod">
          <ac:chgData name="Марина Барулина" userId="3f69187e786b41da" providerId="LiveId" clId="{EF9F7E9E-2170-4E3C-A72D-CC95FE0BC2D6}" dt="2023-10-13T06:23:23.410" v="1284" actId="27636"/>
          <ac:spMkLst>
            <pc:docMk/>
            <pc:sldMk cId="3285305222" sldId="799"/>
            <ac:spMk id="2" creationId="{0DBCE1E1-4C1C-82BE-B456-DF44D3B03A89}"/>
          </ac:spMkLst>
        </pc:spChg>
      </pc:sldChg>
      <pc:sldChg chg="addSp modSp new mod">
        <pc:chgData name="Марина Барулина" userId="3f69187e786b41da" providerId="LiveId" clId="{EF9F7E9E-2170-4E3C-A72D-CC95FE0BC2D6}" dt="2023-10-13T06:23:38.317" v="1288" actId="1076"/>
        <pc:sldMkLst>
          <pc:docMk/>
          <pc:sldMk cId="4124479900" sldId="800"/>
        </pc:sldMkLst>
        <pc:spChg chg="add mod">
          <ac:chgData name="Марина Барулина" userId="3f69187e786b41da" providerId="LiveId" clId="{EF9F7E9E-2170-4E3C-A72D-CC95FE0BC2D6}" dt="2023-10-13T06:23:25.311" v="1285" actId="1076"/>
          <ac:spMkLst>
            <pc:docMk/>
            <pc:sldMk cId="4124479900" sldId="800"/>
            <ac:spMk id="2" creationId="{DC815C7A-7EE8-2529-1BA7-D3AD52F9C894}"/>
          </ac:spMkLst>
        </pc:spChg>
        <pc:spChg chg="add mod">
          <ac:chgData name="Марина Барулина" userId="3f69187e786b41da" providerId="LiveId" clId="{EF9F7E9E-2170-4E3C-A72D-CC95FE0BC2D6}" dt="2023-10-13T06:23:30.258" v="1286"/>
          <ac:spMkLst>
            <pc:docMk/>
            <pc:sldMk cId="4124479900" sldId="800"/>
            <ac:spMk id="3" creationId="{F05D8249-4DB9-F2C4-411C-492D5393DF8C}"/>
          </ac:spMkLst>
        </pc:spChg>
        <pc:spChg chg="add mod">
          <ac:chgData name="Марина Барулина" userId="3f69187e786b41da" providerId="LiveId" clId="{EF9F7E9E-2170-4E3C-A72D-CC95FE0BC2D6}" dt="2023-10-13T06:23:38.317" v="1288" actId="1076"/>
          <ac:spMkLst>
            <pc:docMk/>
            <pc:sldMk cId="4124479900" sldId="800"/>
            <ac:spMk id="4" creationId="{84EB107E-1D9B-B84E-32AA-3673ABABB170}"/>
          </ac:spMkLst>
        </pc:spChg>
      </pc:sldChg>
      <pc:sldChg chg="addSp modSp new mod">
        <pc:chgData name="Марина Барулина" userId="3f69187e786b41da" providerId="LiveId" clId="{EF9F7E9E-2170-4E3C-A72D-CC95FE0BC2D6}" dt="2023-10-13T06:24:24.032" v="1296"/>
        <pc:sldMkLst>
          <pc:docMk/>
          <pc:sldMk cId="3084434936" sldId="801"/>
        </pc:sldMkLst>
        <pc:picChg chg="add mod">
          <ac:chgData name="Марина Барулина" userId="3f69187e786b41da" providerId="LiveId" clId="{EF9F7E9E-2170-4E3C-A72D-CC95FE0BC2D6}" dt="2023-10-13T06:24:13.255" v="1293" actId="1076"/>
          <ac:picMkLst>
            <pc:docMk/>
            <pc:sldMk cId="3084434936" sldId="801"/>
            <ac:picMk id="2" creationId="{4BE6CC70-C305-DD17-F8B0-CF1E6695A2B0}"/>
          </ac:picMkLst>
        </pc:picChg>
        <pc:picChg chg="add mod">
          <ac:chgData name="Марина Барулина" userId="3f69187e786b41da" providerId="LiveId" clId="{EF9F7E9E-2170-4E3C-A72D-CC95FE0BC2D6}" dt="2023-10-13T06:24:20.463" v="1295" actId="1076"/>
          <ac:picMkLst>
            <pc:docMk/>
            <pc:sldMk cId="3084434936" sldId="801"/>
            <ac:picMk id="3" creationId="{0F445FFB-1710-7300-937B-F39B96A6F6CF}"/>
          </ac:picMkLst>
        </pc:picChg>
        <pc:picChg chg="add mod">
          <ac:chgData name="Марина Барулина" userId="3f69187e786b41da" providerId="LiveId" clId="{EF9F7E9E-2170-4E3C-A72D-CC95FE0BC2D6}" dt="2023-10-13T06:24:24.032" v="1296"/>
          <ac:picMkLst>
            <pc:docMk/>
            <pc:sldMk cId="3084434936" sldId="801"/>
            <ac:picMk id="4" creationId="{E73C9BF0-A87A-9D51-0FD4-F597BBCE034E}"/>
          </ac:picMkLst>
        </pc:picChg>
      </pc:sldChg>
      <pc:sldChg chg="addSp modSp new mod">
        <pc:chgData name="Марина Барулина" userId="3f69187e786b41da" providerId="LiveId" clId="{EF9F7E9E-2170-4E3C-A72D-CC95FE0BC2D6}" dt="2023-10-13T06:25:05.389" v="1303"/>
        <pc:sldMkLst>
          <pc:docMk/>
          <pc:sldMk cId="2493885186" sldId="802"/>
        </pc:sldMkLst>
        <pc:spChg chg="add mod">
          <ac:chgData name="Марина Барулина" userId="3f69187e786b41da" providerId="LiveId" clId="{EF9F7E9E-2170-4E3C-A72D-CC95FE0BC2D6}" dt="2023-10-13T06:24:52.985" v="1300" actId="1076"/>
          <ac:spMkLst>
            <pc:docMk/>
            <pc:sldMk cId="2493885186" sldId="802"/>
            <ac:spMk id="2" creationId="{03E2853D-3F13-0639-875D-8F34575E540E}"/>
          </ac:spMkLst>
        </pc:spChg>
        <pc:spChg chg="add mod">
          <ac:chgData name="Марина Барулина" userId="3f69187e786b41da" providerId="LiveId" clId="{EF9F7E9E-2170-4E3C-A72D-CC95FE0BC2D6}" dt="2023-10-13T06:25:01.458" v="1302"/>
          <ac:spMkLst>
            <pc:docMk/>
            <pc:sldMk cId="2493885186" sldId="802"/>
            <ac:spMk id="4" creationId="{01A065CB-7A58-04BA-C652-F4B31C5BECCA}"/>
          </ac:spMkLst>
        </pc:spChg>
        <pc:spChg chg="add mod">
          <ac:chgData name="Марина Барулина" userId="3f69187e786b41da" providerId="LiveId" clId="{EF9F7E9E-2170-4E3C-A72D-CC95FE0BC2D6}" dt="2023-10-13T06:25:05.389" v="1303"/>
          <ac:spMkLst>
            <pc:docMk/>
            <pc:sldMk cId="2493885186" sldId="802"/>
            <ac:spMk id="5" creationId="{4A99DA9B-249C-63AD-D33A-E4C566C4D160}"/>
          </ac:spMkLst>
        </pc:spChg>
        <pc:picChg chg="add mod">
          <ac:chgData name="Марина Барулина" userId="3f69187e786b41da" providerId="LiveId" clId="{EF9F7E9E-2170-4E3C-A72D-CC95FE0BC2D6}" dt="2023-10-13T06:24:56.589" v="1301"/>
          <ac:picMkLst>
            <pc:docMk/>
            <pc:sldMk cId="2493885186" sldId="802"/>
            <ac:picMk id="3" creationId="{BA17EB56-C1F8-8FBD-2116-B2DD0D696705}"/>
          </ac:picMkLst>
        </pc:picChg>
      </pc:sldChg>
      <pc:sldChg chg="addSp modSp new mod">
        <pc:chgData name="Марина Барулина" userId="3f69187e786b41da" providerId="LiveId" clId="{EF9F7E9E-2170-4E3C-A72D-CC95FE0BC2D6}" dt="2023-10-13T06:25:32.969" v="1310"/>
        <pc:sldMkLst>
          <pc:docMk/>
          <pc:sldMk cId="2804508619" sldId="803"/>
        </pc:sldMkLst>
        <pc:spChg chg="add mod">
          <ac:chgData name="Марина Барулина" userId="3f69187e786b41da" providerId="LiveId" clId="{EF9F7E9E-2170-4E3C-A72D-CC95FE0BC2D6}" dt="2023-10-13T06:25:23.816" v="1307" actId="27636"/>
          <ac:spMkLst>
            <pc:docMk/>
            <pc:sldMk cId="2804508619" sldId="803"/>
            <ac:spMk id="2" creationId="{E6069AE5-210A-76C2-D36F-1D8F0DCB08A8}"/>
          </ac:spMkLst>
        </pc:spChg>
        <pc:spChg chg="add mod">
          <ac:chgData name="Марина Барулина" userId="3f69187e786b41da" providerId="LiveId" clId="{EF9F7E9E-2170-4E3C-A72D-CC95FE0BC2D6}" dt="2023-10-13T06:25:29.736" v="1309" actId="1076"/>
          <ac:spMkLst>
            <pc:docMk/>
            <pc:sldMk cId="2804508619" sldId="803"/>
            <ac:spMk id="3" creationId="{0A1223F8-52FD-FD12-1136-C4184DF44866}"/>
          </ac:spMkLst>
        </pc:spChg>
        <pc:picChg chg="add mod">
          <ac:chgData name="Марина Барулина" userId="3f69187e786b41da" providerId="LiveId" clId="{EF9F7E9E-2170-4E3C-A72D-CC95FE0BC2D6}" dt="2023-10-13T06:25:32.969" v="1310"/>
          <ac:picMkLst>
            <pc:docMk/>
            <pc:sldMk cId="2804508619" sldId="803"/>
            <ac:picMk id="4" creationId="{0272A700-1FC5-4279-ABA0-57230071026C}"/>
          </ac:picMkLst>
        </pc:picChg>
      </pc:sldChg>
      <pc:sldChg chg="addSp delSp modSp new mod">
        <pc:chgData name="Марина Барулина" userId="3f69187e786b41da" providerId="LiveId" clId="{EF9F7E9E-2170-4E3C-A72D-CC95FE0BC2D6}" dt="2023-10-13T06:48:06.783" v="1418"/>
        <pc:sldMkLst>
          <pc:docMk/>
          <pc:sldMk cId="2604767121" sldId="804"/>
        </pc:sldMkLst>
        <pc:spChg chg="add del">
          <ac:chgData name="Марина Барулина" userId="3f69187e786b41da" providerId="LiveId" clId="{EF9F7E9E-2170-4E3C-A72D-CC95FE0BC2D6}" dt="2023-10-13T06:48:02.979" v="1417" actId="22"/>
          <ac:spMkLst>
            <pc:docMk/>
            <pc:sldMk cId="2604767121" sldId="804"/>
            <ac:spMk id="3" creationId="{022D6CAF-EE27-681E-656B-D0E2164D1AD8}"/>
          </ac:spMkLst>
        </pc:spChg>
        <pc:spChg chg="add mod">
          <ac:chgData name="Марина Барулина" userId="3f69187e786b41da" providerId="LiveId" clId="{EF9F7E9E-2170-4E3C-A72D-CC95FE0BC2D6}" dt="2023-10-13T06:48:06.783" v="1418"/>
          <ac:spMkLst>
            <pc:docMk/>
            <pc:sldMk cId="2604767121" sldId="804"/>
            <ac:spMk id="4" creationId="{FF615B00-797A-5F4A-3CAA-1E708DC360FE}"/>
          </ac:spMkLst>
        </pc:spChg>
      </pc:sldChg>
      <pc:sldChg chg="new del">
        <pc:chgData name="Марина Барулина" userId="3f69187e786b41da" providerId="LiveId" clId="{EF9F7E9E-2170-4E3C-A72D-CC95FE0BC2D6}" dt="2023-10-13T06:47:52.097" v="1414" actId="47"/>
        <pc:sldMkLst>
          <pc:docMk/>
          <pc:sldMk cId="3046142225" sldId="804"/>
        </pc:sldMkLst>
      </pc:sldChg>
      <pc:sldChg chg="addSp modSp new mod">
        <pc:chgData name="Марина Барулина" userId="3f69187e786b41da" providerId="LiveId" clId="{EF9F7E9E-2170-4E3C-A72D-CC95FE0BC2D6}" dt="2023-10-13T07:01:09.707" v="1561" actId="113"/>
        <pc:sldMkLst>
          <pc:docMk/>
          <pc:sldMk cId="3044465424" sldId="805"/>
        </pc:sldMkLst>
        <pc:spChg chg="add mod">
          <ac:chgData name="Марина Барулина" userId="3f69187e786b41da" providerId="LiveId" clId="{EF9F7E9E-2170-4E3C-A72D-CC95FE0BC2D6}" dt="2023-10-13T07:01:09.707" v="1561" actId="113"/>
          <ac:spMkLst>
            <pc:docMk/>
            <pc:sldMk cId="3044465424" sldId="805"/>
            <ac:spMk id="2" creationId="{08B2C3C3-FB36-E04C-A180-66FAFECB8C43}"/>
          </ac:spMkLst>
        </pc:spChg>
      </pc:sldChg>
      <pc:sldChg chg="addSp delSp modSp new mod modAnim">
        <pc:chgData name="Марина Барулина" userId="3f69187e786b41da" providerId="LiveId" clId="{EF9F7E9E-2170-4E3C-A72D-CC95FE0BC2D6}" dt="2023-10-13T07:19:53.139" v="1646" actId="478"/>
        <pc:sldMkLst>
          <pc:docMk/>
          <pc:sldMk cId="499417336" sldId="806"/>
        </pc:sldMkLst>
        <pc:spChg chg="add del mod">
          <ac:chgData name="Марина Барулина" userId="3f69187e786b41da" providerId="LiveId" clId="{EF9F7E9E-2170-4E3C-A72D-CC95FE0BC2D6}" dt="2023-10-13T07:19:37.155" v="1632" actId="478"/>
          <ac:spMkLst>
            <pc:docMk/>
            <pc:sldMk cId="499417336" sldId="806"/>
            <ac:spMk id="17" creationId="{C09E868F-4BBB-9270-000F-38CB046DE2C8}"/>
          </ac:spMkLst>
        </pc:spChg>
        <pc:spChg chg="add del mod">
          <ac:chgData name="Марина Барулина" userId="3f69187e786b41da" providerId="LiveId" clId="{EF9F7E9E-2170-4E3C-A72D-CC95FE0BC2D6}" dt="2023-10-13T07:19:47.818" v="1641" actId="478"/>
          <ac:spMkLst>
            <pc:docMk/>
            <pc:sldMk cId="499417336" sldId="806"/>
            <ac:spMk id="18" creationId="{D434EA9B-BED4-8B64-D151-9C6DC99DDBCB}"/>
          </ac:spMkLst>
        </pc:spChg>
        <pc:spChg chg="add del mod">
          <ac:chgData name="Марина Барулина" userId="3f69187e786b41da" providerId="LiveId" clId="{EF9F7E9E-2170-4E3C-A72D-CC95FE0BC2D6}" dt="2023-10-13T07:19:40.127" v="1635" actId="478"/>
          <ac:spMkLst>
            <pc:docMk/>
            <pc:sldMk cId="499417336" sldId="806"/>
            <ac:spMk id="19" creationId="{117674CE-2527-FAFC-9966-6040DD9761A5}"/>
          </ac:spMkLst>
        </pc:spChg>
        <pc:spChg chg="add del mod">
          <ac:chgData name="Марина Барулина" userId="3f69187e786b41da" providerId="LiveId" clId="{EF9F7E9E-2170-4E3C-A72D-CC95FE0BC2D6}" dt="2023-10-13T07:19:42.141" v="1637" actId="478"/>
          <ac:spMkLst>
            <pc:docMk/>
            <pc:sldMk cId="499417336" sldId="806"/>
            <ac:spMk id="20" creationId="{B75685D4-B03F-CAA3-C987-4F6A156CBCAC}"/>
          </ac:spMkLst>
        </pc:spChg>
        <pc:spChg chg="add del mod">
          <ac:chgData name="Марина Барулина" userId="3f69187e786b41da" providerId="LiveId" clId="{EF9F7E9E-2170-4E3C-A72D-CC95FE0BC2D6}" dt="2023-10-13T07:19:45.594" v="1640" actId="478"/>
          <ac:spMkLst>
            <pc:docMk/>
            <pc:sldMk cId="499417336" sldId="806"/>
            <ac:spMk id="21" creationId="{BC8F6CF0-0B03-1C97-808F-A6402EA3EF17}"/>
          </ac:spMkLst>
        </pc:spChg>
        <pc:spChg chg="add del mod">
          <ac:chgData name="Марина Барулина" userId="3f69187e786b41da" providerId="LiveId" clId="{EF9F7E9E-2170-4E3C-A72D-CC95FE0BC2D6}" dt="2023-10-13T07:19:38.045" v="1633" actId="478"/>
          <ac:spMkLst>
            <pc:docMk/>
            <pc:sldMk cId="499417336" sldId="806"/>
            <ac:spMk id="22" creationId="{7A79D619-C738-4022-D931-ED912348D6BA}"/>
          </ac:spMkLst>
        </pc:spChg>
        <pc:spChg chg="add del mod">
          <ac:chgData name="Марина Барулина" userId="3f69187e786b41da" providerId="LiveId" clId="{EF9F7E9E-2170-4E3C-A72D-CC95FE0BC2D6}" dt="2023-10-13T07:19:41.459" v="1636" actId="478"/>
          <ac:spMkLst>
            <pc:docMk/>
            <pc:sldMk cId="499417336" sldId="806"/>
            <ac:spMk id="23" creationId="{3918D5A1-7B2D-A1F6-94C3-43A7E4CF35BA}"/>
          </ac:spMkLst>
        </pc:spChg>
        <pc:spChg chg="add del mod">
          <ac:chgData name="Марина Барулина" userId="3f69187e786b41da" providerId="LiveId" clId="{EF9F7E9E-2170-4E3C-A72D-CC95FE0BC2D6}" dt="2023-10-13T07:19:43.709" v="1638" actId="478"/>
          <ac:spMkLst>
            <pc:docMk/>
            <pc:sldMk cId="499417336" sldId="806"/>
            <ac:spMk id="24" creationId="{5B85D44F-9052-1F91-71B2-A1AC248D6877}"/>
          </ac:spMkLst>
        </pc:spChg>
        <pc:spChg chg="add del mod">
          <ac:chgData name="Марина Барулина" userId="3f69187e786b41da" providerId="LiveId" clId="{EF9F7E9E-2170-4E3C-A72D-CC95FE0BC2D6}" dt="2023-10-13T07:19:51.988" v="1645" actId="478"/>
          <ac:spMkLst>
            <pc:docMk/>
            <pc:sldMk cId="499417336" sldId="806"/>
            <ac:spMk id="25" creationId="{21484F6F-87FD-DBBD-2119-6253DF5D0927}"/>
          </ac:spMkLst>
        </pc:spChg>
        <pc:spChg chg="add del mod">
          <ac:chgData name="Марина Барулина" userId="3f69187e786b41da" providerId="LiveId" clId="{EF9F7E9E-2170-4E3C-A72D-CC95FE0BC2D6}" dt="2023-10-13T07:19:48.792" v="1642" actId="478"/>
          <ac:spMkLst>
            <pc:docMk/>
            <pc:sldMk cId="499417336" sldId="806"/>
            <ac:spMk id="26" creationId="{34ADD601-9DEB-BDD9-A1F9-0BC93A774020}"/>
          </ac:spMkLst>
        </pc:spChg>
        <pc:spChg chg="add del mod">
          <ac:chgData name="Марина Барулина" userId="3f69187e786b41da" providerId="LiveId" clId="{EF9F7E9E-2170-4E3C-A72D-CC95FE0BC2D6}" dt="2023-10-13T07:19:50.022" v="1643" actId="478"/>
          <ac:spMkLst>
            <pc:docMk/>
            <pc:sldMk cId="499417336" sldId="806"/>
            <ac:spMk id="27" creationId="{AEDC3694-9F06-1696-C455-D1BD96177EAD}"/>
          </ac:spMkLst>
        </pc:spChg>
        <pc:spChg chg="add del mod">
          <ac:chgData name="Марина Барулина" userId="3f69187e786b41da" providerId="LiveId" clId="{EF9F7E9E-2170-4E3C-A72D-CC95FE0BC2D6}" dt="2023-10-13T07:19:44.757" v="1639" actId="478"/>
          <ac:spMkLst>
            <pc:docMk/>
            <pc:sldMk cId="499417336" sldId="806"/>
            <ac:spMk id="28" creationId="{D4AA9F3A-CC1A-DE3F-2CBE-695CB10EC870}"/>
          </ac:spMkLst>
        </pc:spChg>
        <pc:spChg chg="add del mod">
          <ac:chgData name="Марина Барулина" userId="3f69187e786b41da" providerId="LiveId" clId="{EF9F7E9E-2170-4E3C-A72D-CC95FE0BC2D6}" dt="2023-10-13T07:19:39.216" v="1634" actId="478"/>
          <ac:spMkLst>
            <pc:docMk/>
            <pc:sldMk cId="499417336" sldId="806"/>
            <ac:spMk id="29" creationId="{ED1AF43C-D4BF-C634-C610-64327C1CB5DD}"/>
          </ac:spMkLst>
        </pc:spChg>
        <pc:spChg chg="add del mod">
          <ac:chgData name="Марина Барулина" userId="3f69187e786b41da" providerId="LiveId" clId="{EF9F7E9E-2170-4E3C-A72D-CC95FE0BC2D6}" dt="2023-10-13T07:19:51.208" v="1644" actId="478"/>
          <ac:spMkLst>
            <pc:docMk/>
            <pc:sldMk cId="499417336" sldId="806"/>
            <ac:spMk id="30" creationId="{AFBA03E7-E2A3-CFBE-5C93-7E8CCF7E4287}"/>
          </ac:spMkLst>
        </pc:spChg>
        <pc:spChg chg="add del mod">
          <ac:chgData name="Марина Барулина" userId="3f69187e786b41da" providerId="LiveId" clId="{EF9F7E9E-2170-4E3C-A72D-CC95FE0BC2D6}" dt="2023-10-13T07:19:53.139" v="1646" actId="478"/>
          <ac:spMkLst>
            <pc:docMk/>
            <pc:sldMk cId="499417336" sldId="806"/>
            <ac:spMk id="31" creationId="{4AEB214C-5076-40E2-E7C7-96B878E2442C}"/>
          </ac:spMkLst>
        </pc:spChg>
        <pc:graphicFrameChg chg="add del mod">
          <ac:chgData name="Марина Барулина" userId="3f69187e786b41da" providerId="LiveId" clId="{EF9F7E9E-2170-4E3C-A72D-CC95FE0BC2D6}" dt="2023-10-13T07:04:42.961" v="1574" actId="478"/>
          <ac:graphicFrameMkLst>
            <pc:docMk/>
            <pc:sldMk cId="499417336" sldId="806"/>
            <ac:graphicFrameMk id="2" creationId="{11021ED7-DB46-F471-B18A-D7C1CC309764}"/>
          </ac:graphicFrameMkLst>
        </pc:graphicFrameChg>
        <pc:graphicFrameChg chg="add del mod">
          <ac:chgData name="Марина Барулина" userId="3f69187e786b41da" providerId="LiveId" clId="{EF9F7E9E-2170-4E3C-A72D-CC95FE0BC2D6}" dt="2023-10-13T07:05:50.262" v="1584" actId="478"/>
          <ac:graphicFrameMkLst>
            <pc:docMk/>
            <pc:sldMk cId="499417336" sldId="806"/>
            <ac:graphicFrameMk id="3" creationId="{E3251E9D-65BB-BD8B-1056-4EDAA38DE3DA}"/>
          </ac:graphicFrameMkLst>
        </pc:graphicFrameChg>
        <pc:graphicFrameChg chg="add del mod">
          <ac:chgData name="Марина Барулина" userId="3f69187e786b41da" providerId="LiveId" clId="{EF9F7E9E-2170-4E3C-A72D-CC95FE0BC2D6}" dt="2023-10-13T07:06:28.987" v="1591" actId="478"/>
          <ac:graphicFrameMkLst>
            <pc:docMk/>
            <pc:sldMk cId="499417336" sldId="806"/>
            <ac:graphicFrameMk id="4" creationId="{3671BC00-224F-072F-5082-C87D9465674F}"/>
          </ac:graphicFrameMkLst>
        </pc:graphicFrameChg>
        <pc:graphicFrameChg chg="add del mod">
          <ac:chgData name="Марина Барулина" userId="3f69187e786b41da" providerId="LiveId" clId="{EF9F7E9E-2170-4E3C-A72D-CC95FE0BC2D6}" dt="2023-10-13T07:05:17.020" v="1578" actId="478"/>
          <ac:graphicFrameMkLst>
            <pc:docMk/>
            <pc:sldMk cId="499417336" sldId="806"/>
            <ac:graphicFrameMk id="5" creationId="{D87ED8EC-3558-16D9-2798-687D0214B7DE}"/>
          </ac:graphicFrameMkLst>
        </pc:graphicFrameChg>
        <pc:graphicFrameChg chg="add mod">
          <ac:chgData name="Марина Барулина" userId="3f69187e786b41da" providerId="LiveId" clId="{EF9F7E9E-2170-4E3C-A72D-CC95FE0BC2D6}" dt="2023-10-13T07:02:55.596" v="1570"/>
          <ac:graphicFrameMkLst>
            <pc:docMk/>
            <pc:sldMk cId="499417336" sldId="806"/>
            <ac:graphicFrameMk id="6" creationId="{DE99E79B-3D5E-7D84-5331-FCC402B31296}"/>
          </ac:graphicFrameMkLst>
        </pc:graphicFrameChg>
        <pc:graphicFrameChg chg="add mod">
          <ac:chgData name="Марина Барулина" userId="3f69187e786b41da" providerId="LiveId" clId="{EF9F7E9E-2170-4E3C-A72D-CC95FE0BC2D6}" dt="2023-10-13T07:02:55.596" v="1570"/>
          <ac:graphicFrameMkLst>
            <pc:docMk/>
            <pc:sldMk cId="499417336" sldId="806"/>
            <ac:graphicFrameMk id="7" creationId="{D70B0A7A-0B3E-D650-A703-9976C5AEBFCD}"/>
          </ac:graphicFrameMkLst>
        </pc:graphicFrameChg>
        <pc:graphicFrameChg chg="add mod">
          <ac:chgData name="Марина Барулина" userId="3f69187e786b41da" providerId="LiveId" clId="{EF9F7E9E-2170-4E3C-A72D-CC95FE0BC2D6}" dt="2023-10-13T07:02:55.596" v="1570"/>
          <ac:graphicFrameMkLst>
            <pc:docMk/>
            <pc:sldMk cId="499417336" sldId="806"/>
            <ac:graphicFrameMk id="8" creationId="{5CF760AB-7353-34E1-1610-6303F1415B3F}"/>
          </ac:graphicFrameMkLst>
        </pc:graphicFrameChg>
        <pc:graphicFrameChg chg="add mod">
          <ac:chgData name="Марина Барулина" userId="3f69187e786b41da" providerId="LiveId" clId="{EF9F7E9E-2170-4E3C-A72D-CC95FE0BC2D6}" dt="2023-10-13T07:02:55.596" v="1570"/>
          <ac:graphicFrameMkLst>
            <pc:docMk/>
            <pc:sldMk cId="499417336" sldId="806"/>
            <ac:graphicFrameMk id="9" creationId="{378D5DB8-645C-5440-F0B8-796FD6EEBC09}"/>
          </ac:graphicFrameMkLst>
        </pc:graphicFrameChg>
        <pc:graphicFrameChg chg="add mod">
          <ac:chgData name="Марина Барулина" userId="3f69187e786b41da" providerId="LiveId" clId="{EF9F7E9E-2170-4E3C-A72D-CC95FE0BC2D6}" dt="2023-10-13T07:02:55.596" v="1570"/>
          <ac:graphicFrameMkLst>
            <pc:docMk/>
            <pc:sldMk cId="499417336" sldId="806"/>
            <ac:graphicFrameMk id="10" creationId="{536F23A0-691D-2AFA-FBD2-EE7EEBDC1494}"/>
          </ac:graphicFrameMkLst>
        </pc:graphicFrameChg>
        <pc:graphicFrameChg chg="add mod">
          <ac:chgData name="Марина Барулина" userId="3f69187e786b41da" providerId="LiveId" clId="{EF9F7E9E-2170-4E3C-A72D-CC95FE0BC2D6}" dt="2023-10-13T07:02:55.596" v="1570"/>
          <ac:graphicFrameMkLst>
            <pc:docMk/>
            <pc:sldMk cId="499417336" sldId="806"/>
            <ac:graphicFrameMk id="11" creationId="{12102FD4-7619-D1DF-E7D2-7813E281CC3C}"/>
          </ac:graphicFrameMkLst>
        </pc:graphicFrameChg>
        <pc:graphicFrameChg chg="add mod">
          <ac:chgData name="Марина Барулина" userId="3f69187e786b41da" providerId="LiveId" clId="{EF9F7E9E-2170-4E3C-A72D-CC95FE0BC2D6}" dt="2023-10-13T07:02:55.596" v="1570"/>
          <ac:graphicFrameMkLst>
            <pc:docMk/>
            <pc:sldMk cId="499417336" sldId="806"/>
            <ac:graphicFrameMk id="12" creationId="{02ECC4E2-BC54-7CE6-CC77-498E222DFFE7}"/>
          </ac:graphicFrameMkLst>
        </pc:graphicFrameChg>
        <pc:graphicFrameChg chg="add del mod">
          <ac:chgData name="Марина Барулина" userId="3f69187e786b41da" providerId="LiveId" clId="{EF9F7E9E-2170-4E3C-A72D-CC95FE0BC2D6}" dt="2023-10-13T07:17:46.086" v="1612" actId="478"/>
          <ac:graphicFrameMkLst>
            <pc:docMk/>
            <pc:sldMk cId="499417336" sldId="806"/>
            <ac:graphicFrameMk id="13" creationId="{83E1FC01-35D6-89EF-2588-C6AD6134E6E4}"/>
          </ac:graphicFrameMkLst>
        </pc:graphicFrameChg>
        <pc:graphicFrameChg chg="add del mod">
          <ac:chgData name="Марина Барулина" userId="3f69187e786b41da" providerId="LiveId" clId="{EF9F7E9E-2170-4E3C-A72D-CC95FE0BC2D6}" dt="2023-10-13T07:19:07.951" v="1620" actId="478"/>
          <ac:graphicFrameMkLst>
            <pc:docMk/>
            <pc:sldMk cId="499417336" sldId="806"/>
            <ac:graphicFrameMk id="14" creationId="{EE5638C3-CD69-2FE9-20DC-2FD0329DED50}"/>
          </ac:graphicFrameMkLst>
        </pc:graphicFrameChg>
        <pc:graphicFrameChg chg="add mod">
          <ac:chgData name="Марина Барулина" userId="3f69187e786b41da" providerId="LiveId" clId="{EF9F7E9E-2170-4E3C-A72D-CC95FE0BC2D6}" dt="2023-10-13T07:02:55.596" v="1570"/>
          <ac:graphicFrameMkLst>
            <pc:docMk/>
            <pc:sldMk cId="499417336" sldId="806"/>
            <ac:graphicFrameMk id="15" creationId="{7A8FD30B-A7F3-37AF-9E5C-E9DDF2850AAA}"/>
          </ac:graphicFrameMkLst>
        </pc:graphicFrameChg>
        <pc:graphicFrameChg chg="add del mod">
          <ac:chgData name="Марина Барулина" userId="3f69187e786b41da" providerId="LiveId" clId="{EF9F7E9E-2170-4E3C-A72D-CC95FE0BC2D6}" dt="2023-10-13T07:16:51.539" v="1605" actId="478"/>
          <ac:graphicFrameMkLst>
            <pc:docMk/>
            <pc:sldMk cId="499417336" sldId="806"/>
            <ac:graphicFrameMk id="16" creationId="{11452C4D-3E88-437A-5C16-C93DA6A406E6}"/>
          </ac:graphicFrameMkLst>
        </pc:graphicFrameChg>
        <pc:picChg chg="add mod ord">
          <ac:chgData name="Марина Барулина" userId="3f69187e786b41da" providerId="LiveId" clId="{EF9F7E9E-2170-4E3C-A72D-CC95FE0BC2D6}" dt="2023-10-13T07:04:52.956" v="1577" actId="167"/>
          <ac:picMkLst>
            <pc:docMk/>
            <pc:sldMk cId="499417336" sldId="806"/>
            <ac:picMk id="33" creationId="{E6EB363F-9CA9-11B1-2146-73DB720B27B6}"/>
          </ac:picMkLst>
        </pc:picChg>
        <pc:picChg chg="add mod ord">
          <ac:chgData name="Марина Барулина" userId="3f69187e786b41da" providerId="LiveId" clId="{EF9F7E9E-2170-4E3C-A72D-CC95FE0BC2D6}" dt="2023-10-13T07:05:28.090" v="1583" actId="1076"/>
          <ac:picMkLst>
            <pc:docMk/>
            <pc:sldMk cId="499417336" sldId="806"/>
            <ac:picMk id="35" creationId="{A3B7C358-8D45-D52A-12AA-8652AF37485F}"/>
          </ac:picMkLst>
        </pc:picChg>
        <pc:picChg chg="add mod ord">
          <ac:chgData name="Марина Барулина" userId="3f69187e786b41da" providerId="LiveId" clId="{EF9F7E9E-2170-4E3C-A72D-CC95FE0BC2D6}" dt="2023-10-13T07:06:05.231" v="1590" actId="167"/>
          <ac:picMkLst>
            <pc:docMk/>
            <pc:sldMk cId="499417336" sldId="806"/>
            <ac:picMk id="37" creationId="{34287BBE-8383-677E-A0C1-1AAD18EA6ED2}"/>
          </ac:picMkLst>
        </pc:picChg>
        <pc:picChg chg="add mod ord">
          <ac:chgData name="Марина Барулина" userId="3f69187e786b41da" providerId="LiveId" clId="{EF9F7E9E-2170-4E3C-A72D-CC95FE0BC2D6}" dt="2023-10-13T07:06:58.519" v="1604" actId="1076"/>
          <ac:picMkLst>
            <pc:docMk/>
            <pc:sldMk cId="499417336" sldId="806"/>
            <ac:picMk id="39" creationId="{6D463763-0E04-FE97-77C2-C972AAAF3E7F}"/>
          </ac:picMkLst>
        </pc:picChg>
        <pc:picChg chg="add mod ord">
          <ac:chgData name="Марина Барулина" userId="3f69187e786b41da" providerId="LiveId" clId="{EF9F7E9E-2170-4E3C-A72D-CC95FE0BC2D6}" dt="2023-10-13T07:17:04.466" v="1611" actId="167"/>
          <ac:picMkLst>
            <pc:docMk/>
            <pc:sldMk cId="499417336" sldId="806"/>
            <ac:picMk id="41" creationId="{AC85987A-DCFE-C5E8-5B14-8B2BDF598C57}"/>
          </ac:picMkLst>
        </pc:picChg>
        <pc:picChg chg="add mod ord">
          <ac:chgData name="Марина Барулина" userId="3f69187e786b41da" providerId="LiveId" clId="{EF9F7E9E-2170-4E3C-A72D-CC95FE0BC2D6}" dt="2023-10-13T07:18:03.332" v="1619" actId="167"/>
          <ac:picMkLst>
            <pc:docMk/>
            <pc:sldMk cId="499417336" sldId="806"/>
            <ac:picMk id="43" creationId="{D90C6E73-E32A-EEAA-7797-EE3248C64645}"/>
          </ac:picMkLst>
        </pc:picChg>
        <pc:picChg chg="add mod">
          <ac:chgData name="Марина Барулина" userId="3f69187e786b41da" providerId="LiveId" clId="{EF9F7E9E-2170-4E3C-A72D-CC95FE0BC2D6}" dt="2023-10-13T07:19:23.270" v="1629" actId="1076"/>
          <ac:picMkLst>
            <pc:docMk/>
            <pc:sldMk cId="499417336" sldId="806"/>
            <ac:picMk id="45" creationId="{7E15ED81-A753-EB7B-90FD-ECDA869BF2BA}"/>
          </ac:picMkLst>
        </pc:picChg>
      </pc:sldChg>
      <pc:sldChg chg="addSp delSp modSp add del mod ord">
        <pc:chgData name="Марина Барулина" userId="3f69187e786b41da" providerId="LiveId" clId="{EF9F7E9E-2170-4E3C-A72D-CC95FE0BC2D6}" dt="2023-10-13T07:19:32.372" v="1631" actId="47"/>
        <pc:sldMkLst>
          <pc:docMk/>
          <pc:sldMk cId="3649579570" sldId="807"/>
        </pc:sldMkLst>
        <pc:graphicFrameChg chg="add mod">
          <ac:chgData name="Марина Барулина" userId="3f69187e786b41da" providerId="LiveId" clId="{EF9F7E9E-2170-4E3C-A72D-CC95FE0BC2D6}" dt="2023-10-13T07:02:21.663" v="1566"/>
          <ac:graphicFrameMkLst>
            <pc:docMk/>
            <pc:sldMk cId="3649579570" sldId="807"/>
            <ac:graphicFrameMk id="2" creationId="{AA1A30E3-28AD-98F4-5FF0-D01686165EBF}"/>
          </ac:graphicFrameMkLst>
        </pc:graphicFrameChg>
        <pc:graphicFrameChg chg="add mod">
          <ac:chgData name="Марина Барулина" userId="3f69187e786b41da" providerId="LiveId" clId="{EF9F7E9E-2170-4E3C-A72D-CC95FE0BC2D6}" dt="2023-10-13T07:02:21.663" v="1566"/>
          <ac:graphicFrameMkLst>
            <pc:docMk/>
            <pc:sldMk cId="3649579570" sldId="807"/>
            <ac:graphicFrameMk id="3" creationId="{CA7F8C4A-D01E-8332-7808-BFB68FAE8DA7}"/>
          </ac:graphicFrameMkLst>
        </pc:graphicFrameChg>
        <pc:graphicFrameChg chg="add mod">
          <ac:chgData name="Марина Барулина" userId="3f69187e786b41da" providerId="LiveId" clId="{EF9F7E9E-2170-4E3C-A72D-CC95FE0BC2D6}" dt="2023-10-13T07:02:21.663" v="1566"/>
          <ac:graphicFrameMkLst>
            <pc:docMk/>
            <pc:sldMk cId="3649579570" sldId="807"/>
            <ac:graphicFrameMk id="4" creationId="{089C7BB9-3DBF-8737-3FE1-86FE98220814}"/>
          </ac:graphicFrameMkLst>
        </pc:graphicFrameChg>
        <pc:graphicFrameChg chg="add mod">
          <ac:chgData name="Марина Барулина" userId="3f69187e786b41da" providerId="LiveId" clId="{EF9F7E9E-2170-4E3C-A72D-CC95FE0BC2D6}" dt="2023-10-13T07:02:21.663" v="1566"/>
          <ac:graphicFrameMkLst>
            <pc:docMk/>
            <pc:sldMk cId="3649579570" sldId="807"/>
            <ac:graphicFrameMk id="5" creationId="{E78F4548-41EE-A91B-ED20-471B9CD5CFB8}"/>
          </ac:graphicFrameMkLst>
        </pc:graphicFrameChg>
        <pc:graphicFrameChg chg="add mod">
          <ac:chgData name="Марина Барулина" userId="3f69187e786b41da" providerId="LiveId" clId="{EF9F7E9E-2170-4E3C-A72D-CC95FE0BC2D6}" dt="2023-10-13T07:02:21.663" v="1566"/>
          <ac:graphicFrameMkLst>
            <pc:docMk/>
            <pc:sldMk cId="3649579570" sldId="807"/>
            <ac:graphicFrameMk id="6" creationId="{58E53BD7-E0DF-7ED5-1AE3-EEFEE1516945}"/>
          </ac:graphicFrameMkLst>
        </pc:graphicFrameChg>
        <pc:graphicFrameChg chg="add mod">
          <ac:chgData name="Марина Барулина" userId="3f69187e786b41da" providerId="LiveId" clId="{EF9F7E9E-2170-4E3C-A72D-CC95FE0BC2D6}" dt="2023-10-13T07:02:21.663" v="1566"/>
          <ac:graphicFrameMkLst>
            <pc:docMk/>
            <pc:sldMk cId="3649579570" sldId="807"/>
            <ac:graphicFrameMk id="7" creationId="{081D2D3E-4680-63AE-7F1C-240F369C66BB}"/>
          </ac:graphicFrameMkLst>
        </pc:graphicFrameChg>
        <pc:graphicFrameChg chg="add mod">
          <ac:chgData name="Марина Барулина" userId="3f69187e786b41da" providerId="LiveId" clId="{EF9F7E9E-2170-4E3C-A72D-CC95FE0BC2D6}" dt="2023-10-13T07:02:21.663" v="1566"/>
          <ac:graphicFrameMkLst>
            <pc:docMk/>
            <pc:sldMk cId="3649579570" sldId="807"/>
            <ac:graphicFrameMk id="8" creationId="{482F9B08-C259-BE0F-D8F3-428271E86750}"/>
          </ac:graphicFrameMkLst>
        </pc:graphicFrameChg>
        <pc:graphicFrameChg chg="add mod">
          <ac:chgData name="Марина Барулина" userId="3f69187e786b41da" providerId="LiveId" clId="{EF9F7E9E-2170-4E3C-A72D-CC95FE0BC2D6}" dt="2023-10-13T07:02:21.663" v="1566"/>
          <ac:graphicFrameMkLst>
            <pc:docMk/>
            <pc:sldMk cId="3649579570" sldId="807"/>
            <ac:graphicFrameMk id="9" creationId="{0C491D5B-E1A4-FB1E-F672-E96498341AB3}"/>
          </ac:graphicFrameMkLst>
        </pc:graphicFrameChg>
        <pc:graphicFrameChg chg="add mod">
          <ac:chgData name="Марина Барулина" userId="3f69187e786b41da" providerId="LiveId" clId="{EF9F7E9E-2170-4E3C-A72D-CC95FE0BC2D6}" dt="2023-10-13T07:02:21.663" v="1566"/>
          <ac:graphicFrameMkLst>
            <pc:docMk/>
            <pc:sldMk cId="3649579570" sldId="807"/>
            <ac:graphicFrameMk id="10" creationId="{B11CDF9B-B380-EBEB-F319-5A6DD148C8C4}"/>
          </ac:graphicFrameMkLst>
        </pc:graphicFrameChg>
        <pc:graphicFrameChg chg="add mod">
          <ac:chgData name="Марина Барулина" userId="3f69187e786b41da" providerId="LiveId" clId="{EF9F7E9E-2170-4E3C-A72D-CC95FE0BC2D6}" dt="2023-10-13T07:02:21.663" v="1566"/>
          <ac:graphicFrameMkLst>
            <pc:docMk/>
            <pc:sldMk cId="3649579570" sldId="807"/>
            <ac:graphicFrameMk id="11" creationId="{356B1F6A-C8AF-46B0-5729-A9C97EA75B34}"/>
          </ac:graphicFrameMkLst>
        </pc:graphicFrameChg>
        <pc:graphicFrameChg chg="add mod">
          <ac:chgData name="Марина Барулина" userId="3f69187e786b41da" providerId="LiveId" clId="{EF9F7E9E-2170-4E3C-A72D-CC95FE0BC2D6}" dt="2023-10-13T07:02:21.663" v="1566"/>
          <ac:graphicFrameMkLst>
            <pc:docMk/>
            <pc:sldMk cId="3649579570" sldId="807"/>
            <ac:graphicFrameMk id="12" creationId="{3F72C01D-D41A-23E0-B23B-9D3AC1F86601}"/>
          </ac:graphicFrameMkLst>
        </pc:graphicFrameChg>
        <pc:graphicFrameChg chg="add mod">
          <ac:chgData name="Марина Барулина" userId="3f69187e786b41da" providerId="LiveId" clId="{EF9F7E9E-2170-4E3C-A72D-CC95FE0BC2D6}" dt="2023-10-13T07:02:21.663" v="1566"/>
          <ac:graphicFrameMkLst>
            <pc:docMk/>
            <pc:sldMk cId="3649579570" sldId="807"/>
            <ac:graphicFrameMk id="13" creationId="{DA7A214E-4A80-FA78-D87E-2CD09C706532}"/>
          </ac:graphicFrameMkLst>
        </pc:graphicFrameChg>
        <pc:graphicFrameChg chg="add del mod">
          <ac:chgData name="Марина Барулина" userId="3f69187e786b41da" providerId="LiveId" clId="{EF9F7E9E-2170-4E3C-A72D-CC95FE0BC2D6}" dt="2023-10-13T07:02:33.199" v="1567" actId="478"/>
          <ac:graphicFrameMkLst>
            <pc:docMk/>
            <pc:sldMk cId="3649579570" sldId="807"/>
            <ac:graphicFrameMk id="14" creationId="{DF381E15-6D20-F526-7B98-95F7FD3022D0}"/>
          </ac:graphicFrameMkLst>
        </pc:graphicFrameChg>
        <pc:graphicFrameChg chg="add mod">
          <ac:chgData name="Марина Барулина" userId="3f69187e786b41da" providerId="LiveId" clId="{EF9F7E9E-2170-4E3C-A72D-CC95FE0BC2D6}" dt="2023-10-13T07:02:21.663" v="1566"/>
          <ac:graphicFrameMkLst>
            <pc:docMk/>
            <pc:sldMk cId="3649579570" sldId="807"/>
            <ac:graphicFrameMk id="15" creationId="{7009474A-0591-15B0-4316-2C2C348938DA}"/>
          </ac:graphicFrameMkLst>
        </pc:graphicFrameChg>
        <pc:graphicFrameChg chg="add mod">
          <ac:chgData name="Марина Барулина" userId="3f69187e786b41da" providerId="LiveId" clId="{EF9F7E9E-2170-4E3C-A72D-CC95FE0BC2D6}" dt="2023-10-13T07:02:21.663" v="1566"/>
          <ac:graphicFrameMkLst>
            <pc:docMk/>
            <pc:sldMk cId="3649579570" sldId="807"/>
            <ac:graphicFrameMk id="16" creationId="{A1855349-163A-81EF-4DAB-7F5F9BD62AC9}"/>
          </ac:graphicFrameMkLst>
        </pc:graphicFrameChg>
      </pc:sldChg>
      <pc:sldChg chg="add">
        <pc:chgData name="Марина Барулина" userId="3f69187e786b41da" providerId="LiveId" clId="{EF9F7E9E-2170-4E3C-A72D-CC95FE0BC2D6}" dt="2023-10-13T07:19:28.790" v="1630" actId="2890"/>
        <pc:sldMkLst>
          <pc:docMk/>
          <pc:sldMk cId="4005917645" sldId="808"/>
        </pc:sldMkLst>
      </pc:sldChg>
      <pc:sldChg chg="addSp delSp modSp new mod">
        <pc:chgData name="Марина Барулина" userId="3f69187e786b41da" providerId="LiveId" clId="{EF9F7E9E-2170-4E3C-A72D-CC95FE0BC2D6}" dt="2023-10-13T07:29:14.743" v="1654"/>
        <pc:sldMkLst>
          <pc:docMk/>
          <pc:sldMk cId="2993270812" sldId="809"/>
        </pc:sldMkLst>
        <pc:spChg chg="add del mod">
          <ac:chgData name="Марина Барулина" userId="3f69187e786b41da" providerId="LiveId" clId="{EF9F7E9E-2170-4E3C-A72D-CC95FE0BC2D6}" dt="2023-10-13T07:29:09.782" v="1653"/>
          <ac:spMkLst>
            <pc:docMk/>
            <pc:sldMk cId="2993270812" sldId="809"/>
            <ac:spMk id="2" creationId="{91FD1089-F4B6-1B5E-02DC-7A2BEBA2FC16}"/>
          </ac:spMkLst>
        </pc:spChg>
        <pc:picChg chg="add">
          <ac:chgData name="Марина Барулина" userId="3f69187e786b41da" providerId="LiveId" clId="{EF9F7E9E-2170-4E3C-A72D-CC95FE0BC2D6}" dt="2023-10-13T07:29:14.743" v="1654"/>
          <ac:picMkLst>
            <pc:docMk/>
            <pc:sldMk cId="2993270812" sldId="809"/>
            <ac:picMk id="3" creationId="{A12BD8B7-9B17-661A-3D16-649C94473DA7}"/>
          </ac:picMkLst>
        </pc:picChg>
      </pc:sldChg>
      <pc:sldChg chg="addSp modSp new mod">
        <pc:chgData name="Марина Барулина" userId="3f69187e786b41da" providerId="LiveId" clId="{EF9F7E9E-2170-4E3C-A72D-CC95FE0BC2D6}" dt="2023-10-13T07:30:13.271" v="1665" actId="1076"/>
        <pc:sldMkLst>
          <pc:docMk/>
          <pc:sldMk cId="461292450" sldId="810"/>
        </pc:sldMkLst>
        <pc:spChg chg="add mod">
          <ac:chgData name="Марина Барулина" userId="3f69187e786b41da" providerId="LiveId" clId="{EF9F7E9E-2170-4E3C-A72D-CC95FE0BC2D6}" dt="2023-10-13T07:30:02.323" v="1663" actId="1076"/>
          <ac:spMkLst>
            <pc:docMk/>
            <pc:sldMk cId="461292450" sldId="810"/>
            <ac:spMk id="2" creationId="{10E939FF-4ADB-3D19-D781-7E6C88E6AF3B}"/>
          </ac:spMkLst>
        </pc:spChg>
        <pc:spChg chg="add mod">
          <ac:chgData name="Марина Барулина" userId="3f69187e786b41da" providerId="LiveId" clId="{EF9F7E9E-2170-4E3C-A72D-CC95FE0BC2D6}" dt="2023-10-13T07:30:02.323" v="1663" actId="1076"/>
          <ac:spMkLst>
            <pc:docMk/>
            <pc:sldMk cId="461292450" sldId="810"/>
            <ac:spMk id="3" creationId="{D1A0F238-0583-B7B6-48BC-83F1E888B1A4}"/>
          </ac:spMkLst>
        </pc:spChg>
        <pc:spChg chg="add mod">
          <ac:chgData name="Марина Барулина" userId="3f69187e786b41da" providerId="LiveId" clId="{EF9F7E9E-2170-4E3C-A72D-CC95FE0BC2D6}" dt="2023-10-13T07:30:02.323" v="1663" actId="1076"/>
          <ac:spMkLst>
            <pc:docMk/>
            <pc:sldMk cId="461292450" sldId="810"/>
            <ac:spMk id="6" creationId="{01C16645-68AB-64A6-DE59-A56975F59E1B}"/>
          </ac:spMkLst>
        </pc:spChg>
        <pc:spChg chg="add mod">
          <ac:chgData name="Марина Барулина" userId="3f69187e786b41da" providerId="LiveId" clId="{EF9F7E9E-2170-4E3C-A72D-CC95FE0BC2D6}" dt="2023-10-13T07:30:02.323" v="1663" actId="1076"/>
          <ac:spMkLst>
            <pc:docMk/>
            <pc:sldMk cId="461292450" sldId="810"/>
            <ac:spMk id="7" creationId="{CB2BBD96-F24A-AED6-79B0-F2A338A6EA8B}"/>
          </ac:spMkLst>
        </pc:spChg>
        <pc:spChg chg="add mod">
          <ac:chgData name="Марина Барулина" userId="3f69187e786b41da" providerId="LiveId" clId="{EF9F7E9E-2170-4E3C-A72D-CC95FE0BC2D6}" dt="2023-10-13T07:30:13.271" v="1665" actId="1076"/>
          <ac:spMkLst>
            <pc:docMk/>
            <pc:sldMk cId="461292450" sldId="810"/>
            <ac:spMk id="8" creationId="{C7783C60-2B33-F6EC-0965-3AB4382C2594}"/>
          </ac:spMkLst>
        </pc:spChg>
        <pc:picChg chg="add mod">
          <ac:chgData name="Марина Барулина" userId="3f69187e786b41da" providerId="LiveId" clId="{EF9F7E9E-2170-4E3C-A72D-CC95FE0BC2D6}" dt="2023-10-13T07:30:02.323" v="1663" actId="1076"/>
          <ac:picMkLst>
            <pc:docMk/>
            <pc:sldMk cId="461292450" sldId="810"/>
            <ac:picMk id="4" creationId="{6EDC8237-2FD4-D82C-175D-6B938FD603BC}"/>
          </ac:picMkLst>
        </pc:picChg>
        <pc:picChg chg="add mod">
          <ac:chgData name="Марина Барулина" userId="3f69187e786b41da" providerId="LiveId" clId="{EF9F7E9E-2170-4E3C-A72D-CC95FE0BC2D6}" dt="2023-10-13T07:30:02.323" v="1663" actId="1076"/>
          <ac:picMkLst>
            <pc:docMk/>
            <pc:sldMk cId="461292450" sldId="810"/>
            <ac:picMk id="5" creationId="{1D709722-BA85-975B-5CDE-F1AD2B61CC27}"/>
          </ac:picMkLst>
        </pc:picChg>
      </pc:sldChg>
      <pc:sldChg chg="addSp delSp modSp new mod setBg">
        <pc:chgData name="Марина Барулина" userId="3f69187e786b41da" providerId="LiveId" clId="{EF9F7E9E-2170-4E3C-A72D-CC95FE0BC2D6}" dt="2023-10-13T15:18:32.350" v="1881" actId="20577"/>
        <pc:sldMkLst>
          <pc:docMk/>
          <pc:sldMk cId="805994545" sldId="811"/>
        </pc:sldMkLst>
        <pc:spChg chg="mod ord">
          <ac:chgData name="Марина Барулина" userId="3f69187e786b41da" providerId="LiveId" clId="{EF9F7E9E-2170-4E3C-A72D-CC95FE0BC2D6}" dt="2023-10-13T15:10:52.463" v="1720" actId="26606"/>
          <ac:spMkLst>
            <pc:docMk/>
            <pc:sldMk cId="805994545" sldId="811"/>
            <ac:spMk id="2" creationId="{D83617F4-1DAE-D9CE-519A-AF9CF85896E5}"/>
          </ac:spMkLst>
        </pc:spChg>
        <pc:spChg chg="del">
          <ac:chgData name="Марина Барулина" userId="3f69187e786b41da" providerId="LiveId" clId="{EF9F7E9E-2170-4E3C-A72D-CC95FE0BC2D6}" dt="2023-10-13T14:33:00.059" v="1689" actId="478"/>
          <ac:spMkLst>
            <pc:docMk/>
            <pc:sldMk cId="805994545" sldId="811"/>
            <ac:spMk id="3" creationId="{2DC172A5-8AEF-9844-236F-3EFED500504B}"/>
          </ac:spMkLst>
        </pc:spChg>
        <pc:spChg chg="add mod">
          <ac:chgData name="Марина Барулина" userId="3f69187e786b41da" providerId="LiveId" clId="{EF9F7E9E-2170-4E3C-A72D-CC95FE0BC2D6}" dt="2023-10-13T15:18:32.350" v="1881" actId="20577"/>
          <ac:spMkLst>
            <pc:docMk/>
            <pc:sldMk cId="805994545" sldId="811"/>
            <ac:spMk id="8" creationId="{12E28CBF-B687-A166-3133-9BD0964A42BA}"/>
          </ac:spMkLst>
        </pc:spChg>
        <pc:spChg chg="add del">
          <ac:chgData name="Марина Барулина" userId="3f69187e786b41da" providerId="LiveId" clId="{EF9F7E9E-2170-4E3C-A72D-CC95FE0BC2D6}" dt="2023-10-13T15:10:52.463" v="1720" actId="26606"/>
          <ac:spMkLst>
            <pc:docMk/>
            <pc:sldMk cId="805994545" sldId="811"/>
            <ac:spMk id="11" creationId="{48E96387-12F1-45E4-9322-ABBF2EE040E9}"/>
          </ac:spMkLst>
        </pc:spChg>
        <pc:spChg chg="add del">
          <ac:chgData name="Марина Барулина" userId="3f69187e786b41da" providerId="LiveId" clId="{EF9F7E9E-2170-4E3C-A72D-CC95FE0BC2D6}" dt="2023-10-13T15:10:52.463" v="1720" actId="26606"/>
          <ac:spMkLst>
            <pc:docMk/>
            <pc:sldMk cId="805994545" sldId="811"/>
            <ac:spMk id="13" creationId="{A9F421DD-DE4E-4547-A904-3F80E25E3F35}"/>
          </ac:spMkLst>
        </pc:spChg>
        <pc:spChg chg="add del">
          <ac:chgData name="Марина Барулина" userId="3f69187e786b41da" providerId="LiveId" clId="{EF9F7E9E-2170-4E3C-A72D-CC95FE0BC2D6}" dt="2023-10-13T15:10:52.463" v="1720" actId="26606"/>
          <ac:spMkLst>
            <pc:docMk/>
            <pc:sldMk cId="805994545" sldId="811"/>
            <ac:spMk id="15" creationId="{09985DEC-1215-4209-9708-B45CC977402E}"/>
          </ac:spMkLst>
        </pc:spChg>
        <pc:spChg chg="add del">
          <ac:chgData name="Марина Барулина" userId="3f69187e786b41da" providerId="LiveId" clId="{EF9F7E9E-2170-4E3C-A72D-CC95FE0BC2D6}" dt="2023-10-13T15:10:52.463" v="1720" actId="26606"/>
          <ac:spMkLst>
            <pc:docMk/>
            <pc:sldMk cId="805994545" sldId="811"/>
            <ac:spMk id="17" creationId="{90EB7086-616E-4D44-94BE-D0F763561782}"/>
          </ac:spMkLst>
        </pc:spChg>
        <pc:spChg chg="add del">
          <ac:chgData name="Марина Барулина" userId="3f69187e786b41da" providerId="LiveId" clId="{EF9F7E9E-2170-4E3C-A72D-CC95FE0BC2D6}" dt="2023-10-13T15:10:52.463" v="1720" actId="26606"/>
          <ac:spMkLst>
            <pc:docMk/>
            <pc:sldMk cId="805994545" sldId="811"/>
            <ac:spMk id="19" creationId="{F115DB35-53D7-4EDC-A965-A434929617CC}"/>
          </ac:spMkLst>
        </pc:spChg>
        <pc:spChg chg="add del">
          <ac:chgData name="Марина Барулина" userId="3f69187e786b41da" providerId="LiveId" clId="{EF9F7E9E-2170-4E3C-A72D-CC95FE0BC2D6}" dt="2023-10-13T15:10:52.463" v="1720" actId="26606"/>
          <ac:spMkLst>
            <pc:docMk/>
            <pc:sldMk cId="805994545" sldId="811"/>
            <ac:spMk id="21" creationId="{4B610F9C-62FE-46FC-8607-C35030B6321A}"/>
          </ac:spMkLst>
        </pc:spChg>
        <pc:spChg chg="add">
          <ac:chgData name="Марина Барулина" userId="3f69187e786b41da" providerId="LiveId" clId="{EF9F7E9E-2170-4E3C-A72D-CC95FE0BC2D6}" dt="2023-10-13T15:10:52.463" v="1720" actId="26606"/>
          <ac:spMkLst>
            <pc:docMk/>
            <pc:sldMk cId="805994545" sldId="811"/>
            <ac:spMk id="26" creationId="{E97FF61E-4BA9-4C8B-AD03-05E9B2A40AA7}"/>
          </ac:spMkLst>
        </pc:spChg>
        <pc:spChg chg="add">
          <ac:chgData name="Марина Барулина" userId="3f69187e786b41da" providerId="LiveId" clId="{EF9F7E9E-2170-4E3C-A72D-CC95FE0BC2D6}" dt="2023-10-13T15:10:52.463" v="1720" actId="26606"/>
          <ac:spMkLst>
            <pc:docMk/>
            <pc:sldMk cId="805994545" sldId="811"/>
            <ac:spMk id="28" creationId="{F166425F-5B9E-47A4-9DDB-F86B87375E30}"/>
          </ac:spMkLst>
        </pc:spChg>
        <pc:picChg chg="add del mod">
          <ac:chgData name="Марина Барулина" userId="3f69187e786b41da" providerId="LiveId" clId="{EF9F7E9E-2170-4E3C-A72D-CC95FE0BC2D6}" dt="2023-10-13T15:08:34.056" v="1694" actId="478"/>
          <ac:picMkLst>
            <pc:docMk/>
            <pc:sldMk cId="805994545" sldId="811"/>
            <ac:picMk id="4" creationId="{44A140A3-57C5-AA2D-90E6-6AF990107FEC}"/>
          </ac:picMkLst>
        </pc:picChg>
        <pc:picChg chg="add mod ord">
          <ac:chgData name="Марина Барулина" userId="3f69187e786b41da" providerId="LiveId" clId="{EF9F7E9E-2170-4E3C-A72D-CC95FE0BC2D6}" dt="2023-10-13T15:18:09.943" v="1836" actId="1076"/>
          <ac:picMkLst>
            <pc:docMk/>
            <pc:sldMk cId="805994545" sldId="811"/>
            <ac:picMk id="6" creationId="{EFCDA539-089E-3EF5-6E01-37CF880BF5B8}"/>
          </ac:picMkLst>
        </pc:picChg>
      </pc:sldChg>
      <pc:sldChg chg="addSp delSp modSp new mod">
        <pc:chgData name="Марина Барулина" userId="3f69187e786b41da" providerId="LiveId" clId="{EF9F7E9E-2170-4E3C-A72D-CC95FE0BC2D6}" dt="2023-10-13T15:36:36.255" v="1992" actId="20577"/>
        <pc:sldMkLst>
          <pc:docMk/>
          <pc:sldMk cId="186723529" sldId="812"/>
        </pc:sldMkLst>
        <pc:spChg chg="mod">
          <ac:chgData name="Марина Барулина" userId="3f69187e786b41da" providerId="LiveId" clId="{EF9F7E9E-2170-4E3C-A72D-CC95FE0BC2D6}" dt="2023-10-13T15:36:36.255" v="1992" actId="20577"/>
          <ac:spMkLst>
            <pc:docMk/>
            <pc:sldMk cId="186723529" sldId="812"/>
            <ac:spMk id="2" creationId="{4588A35C-96E8-4EAA-4D31-E198797E23FE}"/>
          </ac:spMkLst>
        </pc:spChg>
        <pc:spChg chg="add del">
          <ac:chgData name="Марина Барулина" userId="3f69187e786b41da" providerId="LiveId" clId="{EF9F7E9E-2170-4E3C-A72D-CC95FE0BC2D6}" dt="2023-10-13T15:34:36.421" v="1885"/>
          <ac:spMkLst>
            <pc:docMk/>
            <pc:sldMk cId="186723529" sldId="812"/>
            <ac:spMk id="3" creationId="{CA2C4AF1-B364-2FAD-EE89-F75CFDEC1B10}"/>
          </ac:spMkLst>
        </pc:spChg>
        <pc:graphicFrameChg chg="add del mod">
          <ac:chgData name="Марина Барулина" userId="3f69187e786b41da" providerId="LiveId" clId="{EF9F7E9E-2170-4E3C-A72D-CC95FE0BC2D6}" dt="2023-10-13T15:34:34.956" v="1884"/>
          <ac:graphicFrameMkLst>
            <pc:docMk/>
            <pc:sldMk cId="186723529" sldId="812"/>
            <ac:graphicFrameMk id="4" creationId="{607A7D47-FE3D-B86C-1520-5D0B21A3F2C9}"/>
          </ac:graphicFrameMkLst>
        </pc:graphicFrameChg>
        <pc:graphicFrameChg chg="add mod modGraphic">
          <ac:chgData name="Марина Барулина" userId="3f69187e786b41da" providerId="LiveId" clId="{EF9F7E9E-2170-4E3C-A72D-CC95FE0BC2D6}" dt="2023-10-13T15:35:38.447" v="1898" actId="12385"/>
          <ac:graphicFrameMkLst>
            <pc:docMk/>
            <pc:sldMk cId="186723529" sldId="812"/>
            <ac:graphicFrameMk id="5" creationId="{2D778678-A8CA-B191-8B5D-FA8FB304CD2A}"/>
          </ac:graphicFrameMkLst>
        </pc:graphicFrameChg>
      </pc:sldChg>
      <pc:sldMasterChg chg="delSldLayout">
        <pc:chgData name="Марина Барулина" userId="3f69187e786b41da" providerId="LiveId" clId="{EF9F7E9E-2170-4E3C-A72D-CC95FE0BC2D6}" dt="2023-10-13T07:30:18.587" v="1666" actId="47"/>
        <pc:sldMasterMkLst>
          <pc:docMk/>
          <pc:sldMasterMk cId="82855549" sldId="2147483672"/>
        </pc:sldMasterMkLst>
        <pc:sldLayoutChg chg="del">
          <pc:chgData name="Марина Барулина" userId="3f69187e786b41da" providerId="LiveId" clId="{EF9F7E9E-2170-4E3C-A72D-CC95FE0BC2D6}" dt="2023-10-13T07:30:18.587" v="1666" actId="47"/>
          <pc:sldLayoutMkLst>
            <pc:docMk/>
            <pc:sldMasterMk cId="82855549" sldId="2147483672"/>
            <pc:sldLayoutMk cId="2405223723" sldId="2147483684"/>
          </pc:sldLayoutMkLst>
        </pc:sldLayoutChg>
        <pc:sldLayoutChg chg="del">
          <pc:chgData name="Марина Барулина" userId="3f69187e786b41da" providerId="LiveId" clId="{EF9F7E9E-2170-4E3C-A72D-CC95FE0BC2D6}" dt="2023-10-13T06:25:36.029" v="1311" actId="47"/>
          <pc:sldLayoutMkLst>
            <pc:docMk/>
            <pc:sldMasterMk cId="82855549" sldId="2147483672"/>
            <pc:sldLayoutMk cId="3884015945" sldId="2147483684"/>
          </pc:sldLayoutMkLst>
        </pc:sldLayoutChg>
        <pc:sldLayoutChg chg="del">
          <pc:chgData name="Марина Барулина" userId="3f69187e786b41da" providerId="LiveId" clId="{EF9F7E9E-2170-4E3C-A72D-CC95FE0BC2D6}" dt="2023-10-08T08:50:06.299" v="122" actId="47"/>
          <pc:sldLayoutMkLst>
            <pc:docMk/>
            <pc:sldMasterMk cId="82855549" sldId="2147483672"/>
            <pc:sldLayoutMk cId="4061840239" sldId="2147483684"/>
          </pc:sldLayoutMkLst>
        </pc:sldLayoutChg>
      </pc:sldMasterChg>
    </pc:docChg>
  </pc:docChgLst>
  <pc:docChgLst>
    <pc:chgData name="Улитин Иван" userId="42d996a27954101f" providerId="Windows Live" clId="Web-{EBDF2685-DF9B-4667-9D4F-59D8AE918F3F}"/>
    <pc:docChg chg="modSld">
      <pc:chgData name="Улитин Иван" userId="42d996a27954101f" providerId="Windows Live" clId="Web-{EBDF2685-DF9B-4667-9D4F-59D8AE918F3F}" dt="2023-09-20T18:10:24.408" v="7" actId="20577"/>
      <pc:docMkLst>
        <pc:docMk/>
      </pc:docMkLst>
      <pc:sldChg chg="modSp">
        <pc:chgData name="Улитин Иван" userId="42d996a27954101f" providerId="Windows Live" clId="Web-{EBDF2685-DF9B-4667-9D4F-59D8AE918F3F}" dt="2023-09-20T18:10:24.408" v="7" actId="20577"/>
        <pc:sldMkLst>
          <pc:docMk/>
          <pc:sldMk cId="2054797733" sldId="263"/>
        </pc:sldMkLst>
        <pc:spChg chg="mod">
          <ac:chgData name="Улитин Иван" userId="42d996a27954101f" providerId="Windows Live" clId="Web-{EBDF2685-DF9B-4667-9D4F-59D8AE918F3F}" dt="2023-09-20T18:10:24.408" v="7" actId="20577"/>
          <ac:spMkLst>
            <pc:docMk/>
            <pc:sldMk cId="2054797733" sldId="263"/>
            <ac:spMk id="2" creationId="{921633EB-7DCB-4DDC-80AF-C885A3EE1245}"/>
          </ac:spMkLst>
        </pc:spChg>
      </pc:sldChg>
    </pc:docChg>
  </pc:docChgLst>
  <pc:docChgLst>
    <pc:chgData name="Улитин Иван" userId="42d996a27954101f" providerId="Windows Live" clId="Web-{FCD8E595-7A64-4526-81DC-D92F67EC1608}"/>
    <pc:docChg chg="modSld">
      <pc:chgData name="Улитин Иван" userId="42d996a27954101f" providerId="Windows Live" clId="Web-{FCD8E595-7A64-4526-81DC-D92F67EC1608}" dt="2023-09-20T19:07:12.343" v="9" actId="1076"/>
      <pc:docMkLst>
        <pc:docMk/>
      </pc:docMkLst>
      <pc:sldChg chg="addSp modSp">
        <pc:chgData name="Улитин Иван" userId="42d996a27954101f" providerId="Windows Live" clId="Web-{FCD8E595-7A64-4526-81DC-D92F67EC1608}" dt="2023-09-20T19:07:12.343" v="9" actId="1076"/>
        <pc:sldMkLst>
          <pc:docMk/>
          <pc:sldMk cId="1333920283" sldId="265"/>
        </pc:sldMkLst>
        <pc:picChg chg="add mod modCrop">
          <ac:chgData name="Улитин Иван" userId="42d996a27954101f" providerId="Windows Live" clId="Web-{FCD8E595-7A64-4526-81DC-D92F67EC1608}" dt="2023-09-20T19:07:12.343" v="9" actId="1076"/>
          <ac:picMkLst>
            <pc:docMk/>
            <pc:sldMk cId="1333920283" sldId="265"/>
            <ac:picMk id="3" creationId="{7A250BCB-D950-55D3-3D37-418856CD00FF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6BF93B-FF63-4AEE-8526-E5105D4D3BD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BAD54AC-3FFA-4CE9-8958-D2F4E060C51C}">
      <dgm:prSet/>
      <dgm:spPr/>
      <dgm:t>
        <a:bodyPr/>
        <a:lstStyle/>
        <a:p>
          <a:r>
            <a:rPr lang="ru-RU" b="1"/>
            <a:t>Скорость</a:t>
          </a:r>
          <a:endParaRPr lang="en-US"/>
        </a:p>
      </dgm:t>
    </dgm:pt>
    <dgm:pt modelId="{14D56D07-FF53-4787-847C-DC69D5692C7D}" type="parTrans" cxnId="{9DE4C19C-C0F3-4584-B250-9E8D7E407118}">
      <dgm:prSet/>
      <dgm:spPr/>
      <dgm:t>
        <a:bodyPr/>
        <a:lstStyle/>
        <a:p>
          <a:endParaRPr lang="en-US"/>
        </a:p>
      </dgm:t>
    </dgm:pt>
    <dgm:pt modelId="{F2F64C8D-2D66-42C3-8A15-E6F245DABA31}" type="sibTrans" cxnId="{9DE4C19C-C0F3-4584-B250-9E8D7E407118}">
      <dgm:prSet/>
      <dgm:spPr/>
      <dgm:t>
        <a:bodyPr/>
        <a:lstStyle/>
        <a:p>
          <a:endParaRPr lang="en-US"/>
        </a:p>
      </dgm:t>
    </dgm:pt>
    <dgm:pt modelId="{60C8B0C2-3CA7-4198-A923-5AA485CCEB91}">
      <dgm:prSet/>
      <dgm:spPr/>
      <dgm:t>
        <a:bodyPr/>
        <a:lstStyle/>
        <a:p>
          <a:r>
            <a:rPr lang="ru-RU" b="1"/>
            <a:t>Легко обновлять</a:t>
          </a:r>
          <a:endParaRPr lang="en-US"/>
        </a:p>
      </dgm:t>
    </dgm:pt>
    <dgm:pt modelId="{2BD911F7-7B6E-4E8F-A747-4124D1903D5B}" type="parTrans" cxnId="{53BD10D5-8494-469B-BB8E-D1E724F4F958}">
      <dgm:prSet/>
      <dgm:spPr/>
      <dgm:t>
        <a:bodyPr/>
        <a:lstStyle/>
        <a:p>
          <a:endParaRPr lang="en-US"/>
        </a:p>
      </dgm:t>
    </dgm:pt>
    <dgm:pt modelId="{EFC94ED3-9700-4F6E-A7B5-BE91BD4ED90C}" type="sibTrans" cxnId="{53BD10D5-8494-469B-BB8E-D1E724F4F958}">
      <dgm:prSet/>
      <dgm:spPr/>
      <dgm:t>
        <a:bodyPr/>
        <a:lstStyle/>
        <a:p>
          <a:endParaRPr lang="en-US"/>
        </a:p>
      </dgm:t>
    </dgm:pt>
    <dgm:pt modelId="{417FBD1A-0371-46F2-8469-9E8278332001}">
      <dgm:prSet/>
      <dgm:spPr/>
      <dgm:t>
        <a:bodyPr/>
        <a:lstStyle/>
        <a:p>
          <a:r>
            <a:rPr lang="ru-RU" b="1"/>
            <a:t>Интерпретируемый и объяснимый</a:t>
          </a:r>
          <a:endParaRPr lang="en-US"/>
        </a:p>
      </dgm:t>
    </dgm:pt>
    <dgm:pt modelId="{F06ACF49-CB70-4108-8A71-60E1162FCBDF}" type="parTrans" cxnId="{72800F53-7E81-43AC-B540-0E79B3FF9038}">
      <dgm:prSet/>
      <dgm:spPr/>
      <dgm:t>
        <a:bodyPr/>
        <a:lstStyle/>
        <a:p>
          <a:endParaRPr lang="en-US"/>
        </a:p>
      </dgm:t>
    </dgm:pt>
    <dgm:pt modelId="{3D402704-0F1D-4024-B259-546A3BFC1D0E}" type="sibTrans" cxnId="{72800F53-7E81-43AC-B540-0E79B3FF9038}">
      <dgm:prSet/>
      <dgm:spPr/>
      <dgm:t>
        <a:bodyPr/>
        <a:lstStyle/>
        <a:p>
          <a:endParaRPr lang="en-US"/>
        </a:p>
      </dgm:t>
    </dgm:pt>
    <dgm:pt modelId="{06CDB03B-4157-438E-BA25-D9F9477DDA72}" type="pres">
      <dgm:prSet presAssocID="{BC6BF93B-FF63-4AEE-8526-E5105D4D3BD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B3192E1-B1CF-4F27-BCEB-CBA2CA05B5F1}" type="pres">
      <dgm:prSet presAssocID="{0BAD54AC-3FFA-4CE9-8958-D2F4E060C51C}" presName="hierRoot1" presStyleCnt="0"/>
      <dgm:spPr/>
    </dgm:pt>
    <dgm:pt modelId="{52D2A6AC-E183-4CB8-BBE3-E300AD8A646C}" type="pres">
      <dgm:prSet presAssocID="{0BAD54AC-3FFA-4CE9-8958-D2F4E060C51C}" presName="composite" presStyleCnt="0"/>
      <dgm:spPr/>
    </dgm:pt>
    <dgm:pt modelId="{7E520226-158B-4687-98AF-9E343706A47B}" type="pres">
      <dgm:prSet presAssocID="{0BAD54AC-3FFA-4CE9-8958-D2F4E060C51C}" presName="background" presStyleLbl="node0" presStyleIdx="0" presStyleCnt="3"/>
      <dgm:spPr/>
    </dgm:pt>
    <dgm:pt modelId="{58595925-50F5-46AD-A716-F13A12D3BEF3}" type="pres">
      <dgm:prSet presAssocID="{0BAD54AC-3FFA-4CE9-8958-D2F4E060C51C}" presName="text" presStyleLbl="fgAcc0" presStyleIdx="0" presStyleCnt="3">
        <dgm:presLayoutVars>
          <dgm:chPref val="3"/>
        </dgm:presLayoutVars>
      </dgm:prSet>
      <dgm:spPr/>
    </dgm:pt>
    <dgm:pt modelId="{B7314F2E-23E2-43B0-9323-6DE4667C5F98}" type="pres">
      <dgm:prSet presAssocID="{0BAD54AC-3FFA-4CE9-8958-D2F4E060C51C}" presName="hierChild2" presStyleCnt="0"/>
      <dgm:spPr/>
    </dgm:pt>
    <dgm:pt modelId="{9B4EC71D-8823-42E6-A053-08755287CB6C}" type="pres">
      <dgm:prSet presAssocID="{60C8B0C2-3CA7-4198-A923-5AA485CCEB91}" presName="hierRoot1" presStyleCnt="0"/>
      <dgm:spPr/>
    </dgm:pt>
    <dgm:pt modelId="{4C8F71D8-0715-48FF-B5CD-229E6F6E199A}" type="pres">
      <dgm:prSet presAssocID="{60C8B0C2-3CA7-4198-A923-5AA485CCEB91}" presName="composite" presStyleCnt="0"/>
      <dgm:spPr/>
    </dgm:pt>
    <dgm:pt modelId="{58257AC7-5AB4-4138-B146-94AC3F35E347}" type="pres">
      <dgm:prSet presAssocID="{60C8B0C2-3CA7-4198-A923-5AA485CCEB91}" presName="background" presStyleLbl="node0" presStyleIdx="1" presStyleCnt="3"/>
      <dgm:spPr/>
    </dgm:pt>
    <dgm:pt modelId="{02173BF7-5B3C-4C17-9BDA-579FC65724EC}" type="pres">
      <dgm:prSet presAssocID="{60C8B0C2-3CA7-4198-A923-5AA485CCEB91}" presName="text" presStyleLbl="fgAcc0" presStyleIdx="1" presStyleCnt="3">
        <dgm:presLayoutVars>
          <dgm:chPref val="3"/>
        </dgm:presLayoutVars>
      </dgm:prSet>
      <dgm:spPr/>
    </dgm:pt>
    <dgm:pt modelId="{4380A564-3D75-407C-8FE5-D32C2F18DB53}" type="pres">
      <dgm:prSet presAssocID="{60C8B0C2-3CA7-4198-A923-5AA485CCEB91}" presName="hierChild2" presStyleCnt="0"/>
      <dgm:spPr/>
    </dgm:pt>
    <dgm:pt modelId="{7D0DA4F3-7B16-4004-A8C8-FE3AAE18232C}" type="pres">
      <dgm:prSet presAssocID="{417FBD1A-0371-46F2-8469-9E8278332001}" presName="hierRoot1" presStyleCnt="0"/>
      <dgm:spPr/>
    </dgm:pt>
    <dgm:pt modelId="{CCCC4E82-EC53-43CB-893B-EDA143888608}" type="pres">
      <dgm:prSet presAssocID="{417FBD1A-0371-46F2-8469-9E8278332001}" presName="composite" presStyleCnt="0"/>
      <dgm:spPr/>
    </dgm:pt>
    <dgm:pt modelId="{83A91610-6F1D-49A4-A841-565BC5EA07E8}" type="pres">
      <dgm:prSet presAssocID="{417FBD1A-0371-46F2-8469-9E8278332001}" presName="background" presStyleLbl="node0" presStyleIdx="2" presStyleCnt="3"/>
      <dgm:spPr/>
    </dgm:pt>
    <dgm:pt modelId="{FFB41F4D-7327-45A8-B4A1-79D88977383F}" type="pres">
      <dgm:prSet presAssocID="{417FBD1A-0371-46F2-8469-9E8278332001}" presName="text" presStyleLbl="fgAcc0" presStyleIdx="2" presStyleCnt="3">
        <dgm:presLayoutVars>
          <dgm:chPref val="3"/>
        </dgm:presLayoutVars>
      </dgm:prSet>
      <dgm:spPr/>
    </dgm:pt>
    <dgm:pt modelId="{9D0F4517-453B-47E3-BAB5-B894197E22F3}" type="pres">
      <dgm:prSet presAssocID="{417FBD1A-0371-46F2-8469-9E8278332001}" presName="hierChild2" presStyleCnt="0"/>
      <dgm:spPr/>
    </dgm:pt>
  </dgm:ptLst>
  <dgm:cxnLst>
    <dgm:cxn modelId="{07B72B21-D89B-4395-B0B7-9AF0E27C3B48}" type="presOf" srcId="{60C8B0C2-3CA7-4198-A923-5AA485CCEB91}" destId="{02173BF7-5B3C-4C17-9BDA-579FC65724EC}" srcOrd="0" destOrd="0" presId="urn:microsoft.com/office/officeart/2005/8/layout/hierarchy1"/>
    <dgm:cxn modelId="{15F2BF37-7978-4B20-8307-028D9C893CF4}" type="presOf" srcId="{0BAD54AC-3FFA-4CE9-8958-D2F4E060C51C}" destId="{58595925-50F5-46AD-A716-F13A12D3BEF3}" srcOrd="0" destOrd="0" presId="urn:microsoft.com/office/officeart/2005/8/layout/hierarchy1"/>
    <dgm:cxn modelId="{72800F53-7E81-43AC-B540-0E79B3FF9038}" srcId="{BC6BF93B-FF63-4AEE-8526-E5105D4D3BD8}" destId="{417FBD1A-0371-46F2-8469-9E8278332001}" srcOrd="2" destOrd="0" parTransId="{F06ACF49-CB70-4108-8A71-60E1162FCBDF}" sibTransId="{3D402704-0F1D-4024-B259-546A3BFC1D0E}"/>
    <dgm:cxn modelId="{9DE4C19C-C0F3-4584-B250-9E8D7E407118}" srcId="{BC6BF93B-FF63-4AEE-8526-E5105D4D3BD8}" destId="{0BAD54AC-3FFA-4CE9-8958-D2F4E060C51C}" srcOrd="0" destOrd="0" parTransId="{14D56D07-FF53-4787-847C-DC69D5692C7D}" sibTransId="{F2F64C8D-2D66-42C3-8A15-E6F245DABA31}"/>
    <dgm:cxn modelId="{FA485CBD-73BE-41AF-B35F-F2F408825158}" type="presOf" srcId="{BC6BF93B-FF63-4AEE-8526-E5105D4D3BD8}" destId="{06CDB03B-4157-438E-BA25-D9F9477DDA72}" srcOrd="0" destOrd="0" presId="urn:microsoft.com/office/officeart/2005/8/layout/hierarchy1"/>
    <dgm:cxn modelId="{F9FAD4D2-347F-496F-88BF-DBD1CAE384EC}" type="presOf" srcId="{417FBD1A-0371-46F2-8469-9E8278332001}" destId="{FFB41F4D-7327-45A8-B4A1-79D88977383F}" srcOrd="0" destOrd="0" presId="urn:microsoft.com/office/officeart/2005/8/layout/hierarchy1"/>
    <dgm:cxn modelId="{53BD10D5-8494-469B-BB8E-D1E724F4F958}" srcId="{BC6BF93B-FF63-4AEE-8526-E5105D4D3BD8}" destId="{60C8B0C2-3CA7-4198-A923-5AA485CCEB91}" srcOrd="1" destOrd="0" parTransId="{2BD911F7-7B6E-4E8F-A747-4124D1903D5B}" sibTransId="{EFC94ED3-9700-4F6E-A7B5-BE91BD4ED90C}"/>
    <dgm:cxn modelId="{FF5A1C32-338F-4042-97D3-6FD1CE7E2378}" type="presParOf" srcId="{06CDB03B-4157-438E-BA25-D9F9477DDA72}" destId="{9B3192E1-B1CF-4F27-BCEB-CBA2CA05B5F1}" srcOrd="0" destOrd="0" presId="urn:microsoft.com/office/officeart/2005/8/layout/hierarchy1"/>
    <dgm:cxn modelId="{DAC6E1AB-4CAB-4061-AB13-40EB8F02092C}" type="presParOf" srcId="{9B3192E1-B1CF-4F27-BCEB-CBA2CA05B5F1}" destId="{52D2A6AC-E183-4CB8-BBE3-E300AD8A646C}" srcOrd="0" destOrd="0" presId="urn:microsoft.com/office/officeart/2005/8/layout/hierarchy1"/>
    <dgm:cxn modelId="{5CBD4FE1-EC18-4F63-BAFF-DB246C06F6D5}" type="presParOf" srcId="{52D2A6AC-E183-4CB8-BBE3-E300AD8A646C}" destId="{7E520226-158B-4687-98AF-9E343706A47B}" srcOrd="0" destOrd="0" presId="urn:microsoft.com/office/officeart/2005/8/layout/hierarchy1"/>
    <dgm:cxn modelId="{B3359DFF-8FFC-45FD-9060-E0DE4A3F8467}" type="presParOf" srcId="{52D2A6AC-E183-4CB8-BBE3-E300AD8A646C}" destId="{58595925-50F5-46AD-A716-F13A12D3BEF3}" srcOrd="1" destOrd="0" presId="urn:microsoft.com/office/officeart/2005/8/layout/hierarchy1"/>
    <dgm:cxn modelId="{355E0C8F-86CE-4719-A2E8-8DED936C25D0}" type="presParOf" srcId="{9B3192E1-B1CF-4F27-BCEB-CBA2CA05B5F1}" destId="{B7314F2E-23E2-43B0-9323-6DE4667C5F98}" srcOrd="1" destOrd="0" presId="urn:microsoft.com/office/officeart/2005/8/layout/hierarchy1"/>
    <dgm:cxn modelId="{C50707B7-186F-4165-AB46-650825E6B993}" type="presParOf" srcId="{06CDB03B-4157-438E-BA25-D9F9477DDA72}" destId="{9B4EC71D-8823-42E6-A053-08755287CB6C}" srcOrd="1" destOrd="0" presId="urn:microsoft.com/office/officeart/2005/8/layout/hierarchy1"/>
    <dgm:cxn modelId="{475A433E-AA98-47EF-9015-B17AF8249C2F}" type="presParOf" srcId="{9B4EC71D-8823-42E6-A053-08755287CB6C}" destId="{4C8F71D8-0715-48FF-B5CD-229E6F6E199A}" srcOrd="0" destOrd="0" presId="urn:microsoft.com/office/officeart/2005/8/layout/hierarchy1"/>
    <dgm:cxn modelId="{08F68368-72B2-44DD-808B-9ACDB7A8DC9C}" type="presParOf" srcId="{4C8F71D8-0715-48FF-B5CD-229E6F6E199A}" destId="{58257AC7-5AB4-4138-B146-94AC3F35E347}" srcOrd="0" destOrd="0" presId="urn:microsoft.com/office/officeart/2005/8/layout/hierarchy1"/>
    <dgm:cxn modelId="{9A4DE8ED-9C3F-4768-A620-40AF7B7276B4}" type="presParOf" srcId="{4C8F71D8-0715-48FF-B5CD-229E6F6E199A}" destId="{02173BF7-5B3C-4C17-9BDA-579FC65724EC}" srcOrd="1" destOrd="0" presId="urn:microsoft.com/office/officeart/2005/8/layout/hierarchy1"/>
    <dgm:cxn modelId="{EDCCC5AB-1BC7-49D0-B15D-8D46E68EB2D4}" type="presParOf" srcId="{9B4EC71D-8823-42E6-A053-08755287CB6C}" destId="{4380A564-3D75-407C-8FE5-D32C2F18DB53}" srcOrd="1" destOrd="0" presId="urn:microsoft.com/office/officeart/2005/8/layout/hierarchy1"/>
    <dgm:cxn modelId="{FFDE6340-AEA8-4C94-A0EB-8FC9666D7F3B}" type="presParOf" srcId="{06CDB03B-4157-438E-BA25-D9F9477DDA72}" destId="{7D0DA4F3-7B16-4004-A8C8-FE3AAE18232C}" srcOrd="2" destOrd="0" presId="urn:microsoft.com/office/officeart/2005/8/layout/hierarchy1"/>
    <dgm:cxn modelId="{90DC9C29-2C67-4840-A978-051EFB1D97B0}" type="presParOf" srcId="{7D0DA4F3-7B16-4004-A8C8-FE3AAE18232C}" destId="{CCCC4E82-EC53-43CB-893B-EDA143888608}" srcOrd="0" destOrd="0" presId="urn:microsoft.com/office/officeart/2005/8/layout/hierarchy1"/>
    <dgm:cxn modelId="{68CE3528-95C6-46C1-844A-16B1A22CB2C0}" type="presParOf" srcId="{CCCC4E82-EC53-43CB-893B-EDA143888608}" destId="{83A91610-6F1D-49A4-A841-565BC5EA07E8}" srcOrd="0" destOrd="0" presId="urn:microsoft.com/office/officeart/2005/8/layout/hierarchy1"/>
    <dgm:cxn modelId="{196120EE-ED7A-4062-B1E9-B950CD54BE02}" type="presParOf" srcId="{CCCC4E82-EC53-43CB-893B-EDA143888608}" destId="{FFB41F4D-7327-45A8-B4A1-79D88977383F}" srcOrd="1" destOrd="0" presId="urn:microsoft.com/office/officeart/2005/8/layout/hierarchy1"/>
    <dgm:cxn modelId="{9F8F215E-AF26-4478-81C2-AE8779476D17}" type="presParOf" srcId="{7D0DA4F3-7B16-4004-A8C8-FE3AAE18232C}" destId="{9D0F4517-453B-47E3-BAB5-B894197E22F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120CC9-B744-478F-B8DB-1C2C766D04B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F841A2C-D001-48B2-8E1D-4CC145095F9D}">
      <dgm:prSet/>
      <dgm:spPr/>
      <dgm:t>
        <a:bodyPr/>
        <a:lstStyle/>
        <a:p>
          <a:r>
            <a:rPr lang="ru-RU"/>
            <a:t>50-дневные и 200-дневные скользящие средние широко используются инвесторами и трейдерами и считаются важными торговыми сигналами.</a:t>
          </a:r>
          <a:endParaRPr lang="en-US"/>
        </a:p>
      </dgm:t>
    </dgm:pt>
    <dgm:pt modelId="{B63A5EFC-586F-477E-BAB3-4C7A635E3201}" type="parTrans" cxnId="{E4168681-405E-4256-AA22-541582439CDC}">
      <dgm:prSet/>
      <dgm:spPr/>
      <dgm:t>
        <a:bodyPr/>
        <a:lstStyle/>
        <a:p>
          <a:endParaRPr lang="en-US"/>
        </a:p>
      </dgm:t>
    </dgm:pt>
    <dgm:pt modelId="{C4A0A8FB-7E06-4FF8-82BC-A5CCD6F6BFD7}" type="sibTrans" cxnId="{E4168681-405E-4256-AA22-541582439CDC}">
      <dgm:prSet/>
      <dgm:spPr/>
      <dgm:t>
        <a:bodyPr/>
        <a:lstStyle/>
        <a:p>
          <a:endParaRPr lang="en-US"/>
        </a:p>
      </dgm:t>
    </dgm:pt>
    <dgm:pt modelId="{23709936-BCEA-401F-81A2-13B48AA8201B}">
      <dgm:prSet/>
      <dgm:spPr/>
      <dgm:t>
        <a:bodyPr/>
        <a:lstStyle/>
        <a:p>
          <a:r>
            <a:rPr lang="ru-RU"/>
            <a:t>Инвесторы могут выбирать различные периоды различной продолжительности для расчета скользящих средних в зависимости от своих торговых целей.</a:t>
          </a:r>
          <a:endParaRPr lang="en-US"/>
        </a:p>
      </dgm:t>
    </dgm:pt>
    <dgm:pt modelId="{82D3A085-FFDC-40FD-9E84-F0EE106A6F64}" type="parTrans" cxnId="{3009980D-DE99-4603-A207-5AC924AD58ED}">
      <dgm:prSet/>
      <dgm:spPr/>
      <dgm:t>
        <a:bodyPr/>
        <a:lstStyle/>
        <a:p>
          <a:endParaRPr lang="en-US"/>
        </a:p>
      </dgm:t>
    </dgm:pt>
    <dgm:pt modelId="{F110627E-359F-4C02-B63D-3C3A21BAB148}" type="sibTrans" cxnId="{3009980D-DE99-4603-A207-5AC924AD58ED}">
      <dgm:prSet/>
      <dgm:spPr/>
      <dgm:t>
        <a:bodyPr/>
        <a:lstStyle/>
        <a:p>
          <a:endParaRPr lang="en-US"/>
        </a:p>
      </dgm:t>
    </dgm:pt>
    <dgm:pt modelId="{B487EF6D-607D-459F-9B95-F5029769D838}">
      <dgm:prSet/>
      <dgm:spPr/>
      <dgm:t>
        <a:bodyPr/>
        <a:lstStyle/>
        <a:p>
          <a:r>
            <a:rPr lang="ru-RU"/>
            <a:t>Более короткие скользящие средние обычно используются для краткосрочной торговли, в то время как более долгосрочные скользящие средние больше подходят для долгосрочных инвесторов.</a:t>
          </a:r>
          <a:endParaRPr lang="en-US"/>
        </a:p>
      </dgm:t>
    </dgm:pt>
    <dgm:pt modelId="{A63687FC-062D-4F2C-ABBB-AA28CF5A15D7}" type="parTrans" cxnId="{C2C59E89-2F6E-4902-8299-9F807B1156F9}">
      <dgm:prSet/>
      <dgm:spPr/>
      <dgm:t>
        <a:bodyPr/>
        <a:lstStyle/>
        <a:p>
          <a:endParaRPr lang="en-US"/>
        </a:p>
      </dgm:t>
    </dgm:pt>
    <dgm:pt modelId="{535CB543-D5CF-423D-808B-6BD3A4E66D7F}" type="sibTrans" cxnId="{C2C59E89-2F6E-4902-8299-9F807B1156F9}">
      <dgm:prSet/>
      <dgm:spPr/>
      <dgm:t>
        <a:bodyPr/>
        <a:lstStyle/>
        <a:p>
          <a:endParaRPr lang="en-US"/>
        </a:p>
      </dgm:t>
    </dgm:pt>
    <dgm:pt modelId="{079589D6-9783-4EAD-8CE7-CBA2D802974D}">
      <dgm:prSet/>
      <dgm:spPr/>
      <dgm:t>
        <a:bodyPr/>
        <a:lstStyle/>
        <a:p>
          <a:r>
            <a:rPr lang="ru-RU"/>
            <a:t>Хотя невозможно предсказать будущее движение конкретной акции, использование технического анализа и исследований может помочь сделать более точные прогнозы. </a:t>
          </a:r>
          <a:endParaRPr lang="en-US"/>
        </a:p>
      </dgm:t>
    </dgm:pt>
    <dgm:pt modelId="{5BED80C0-EA35-40DA-AF61-61C990E5EC1D}" type="parTrans" cxnId="{DF11DF16-E084-40F3-8F84-EFEC85DF9BA3}">
      <dgm:prSet/>
      <dgm:spPr/>
      <dgm:t>
        <a:bodyPr/>
        <a:lstStyle/>
        <a:p>
          <a:endParaRPr lang="en-US"/>
        </a:p>
      </dgm:t>
    </dgm:pt>
    <dgm:pt modelId="{6D18232A-8621-4DD3-A2D7-EA14B49FC53E}" type="sibTrans" cxnId="{DF11DF16-E084-40F3-8F84-EFEC85DF9BA3}">
      <dgm:prSet/>
      <dgm:spPr/>
      <dgm:t>
        <a:bodyPr/>
        <a:lstStyle/>
        <a:p>
          <a:endParaRPr lang="en-US"/>
        </a:p>
      </dgm:t>
    </dgm:pt>
    <dgm:pt modelId="{675A9539-DD2B-4F71-886C-943D7648FBBD}">
      <dgm:prSet/>
      <dgm:spPr/>
      <dgm:t>
        <a:bodyPr/>
        <a:lstStyle/>
        <a:p>
          <a:r>
            <a:rPr lang="ru-RU"/>
            <a:t>Растущая скользящая средняя указывает на то, что ценная бумага находится в восходящем тренде, в то время как снижающаяся скользящая средняя указывает на то, что она находится в нисходящем тренде.</a:t>
          </a:r>
          <a:endParaRPr lang="en-US"/>
        </a:p>
      </dgm:t>
    </dgm:pt>
    <dgm:pt modelId="{98829680-F7D2-489F-8F67-AC59209E4C19}" type="parTrans" cxnId="{0FBFACE9-DFAD-47D3-9DE9-BDD37B04CC63}">
      <dgm:prSet/>
      <dgm:spPr/>
      <dgm:t>
        <a:bodyPr/>
        <a:lstStyle/>
        <a:p>
          <a:endParaRPr lang="en-US"/>
        </a:p>
      </dgm:t>
    </dgm:pt>
    <dgm:pt modelId="{C244B7C8-5DC4-46C1-B8FF-F9634BDF9028}" type="sibTrans" cxnId="{0FBFACE9-DFAD-47D3-9DE9-BDD37B04CC63}">
      <dgm:prSet/>
      <dgm:spPr/>
      <dgm:t>
        <a:bodyPr/>
        <a:lstStyle/>
        <a:p>
          <a:endParaRPr lang="en-US"/>
        </a:p>
      </dgm:t>
    </dgm:pt>
    <dgm:pt modelId="{5360F8EC-7E91-4408-A6CC-C4D073D134D9}">
      <dgm:prSet/>
      <dgm:spPr/>
      <dgm:t>
        <a:bodyPr/>
        <a:lstStyle/>
        <a:p>
          <a:r>
            <a:rPr lang="ru-RU" dirty="0"/>
            <a:t>Аналогичным образом, восходящий импульс подтверждает бычий кроссовер (золотой крест), который происходит, когда краткосрочная скользящая средняя пересекает долгосрочную скользящую среднюю.</a:t>
          </a:r>
          <a:endParaRPr lang="en-US" dirty="0"/>
        </a:p>
      </dgm:t>
    </dgm:pt>
    <dgm:pt modelId="{0875C70B-8637-4D38-9FB2-D3D7BD567DA8}" type="parTrans" cxnId="{113D3FD4-ACFE-4AD0-8C37-1F2D99CC3651}">
      <dgm:prSet/>
      <dgm:spPr/>
      <dgm:t>
        <a:bodyPr/>
        <a:lstStyle/>
        <a:p>
          <a:endParaRPr lang="en-US"/>
        </a:p>
      </dgm:t>
    </dgm:pt>
    <dgm:pt modelId="{C9064487-3128-45A7-B613-216074412E33}" type="sibTrans" cxnId="{113D3FD4-ACFE-4AD0-8C37-1F2D99CC3651}">
      <dgm:prSet/>
      <dgm:spPr/>
      <dgm:t>
        <a:bodyPr/>
        <a:lstStyle/>
        <a:p>
          <a:endParaRPr lang="en-US"/>
        </a:p>
      </dgm:t>
    </dgm:pt>
    <dgm:pt modelId="{23601C44-6D68-40F9-9470-059793077B1D}">
      <dgm:prSet/>
      <dgm:spPr/>
      <dgm:t>
        <a:bodyPr/>
        <a:lstStyle/>
        <a:p>
          <a:r>
            <a:rPr lang="ru-RU" dirty="0"/>
            <a:t>И наоборот, нисходящий импульс подтверждается медвежьим кроссовер (пересечение смерти), которое происходит, когда краткосрочная скользящая средняя пересекается ниже долгосрочной скользящей средней</a:t>
          </a:r>
          <a:endParaRPr lang="en-US" dirty="0"/>
        </a:p>
      </dgm:t>
    </dgm:pt>
    <dgm:pt modelId="{45E1C7E6-F2EB-4E0E-BA50-4BC469A89804}" type="parTrans" cxnId="{49FB40B5-9B3B-4307-87CB-F6D59C6C58A8}">
      <dgm:prSet/>
      <dgm:spPr/>
      <dgm:t>
        <a:bodyPr/>
        <a:lstStyle/>
        <a:p>
          <a:endParaRPr lang="en-US"/>
        </a:p>
      </dgm:t>
    </dgm:pt>
    <dgm:pt modelId="{FFA3155B-714D-4B0F-9E98-77603711305B}" type="sibTrans" cxnId="{49FB40B5-9B3B-4307-87CB-F6D59C6C58A8}">
      <dgm:prSet/>
      <dgm:spPr/>
      <dgm:t>
        <a:bodyPr/>
        <a:lstStyle/>
        <a:p>
          <a:endParaRPr lang="en-US"/>
        </a:p>
      </dgm:t>
    </dgm:pt>
    <dgm:pt modelId="{8F83E03C-EE9D-487C-8CDA-36B029A80819}" type="pres">
      <dgm:prSet presAssocID="{46120CC9-B744-478F-B8DB-1C2C766D04B9}" presName="root" presStyleCnt="0">
        <dgm:presLayoutVars>
          <dgm:dir/>
          <dgm:resizeHandles val="exact"/>
        </dgm:presLayoutVars>
      </dgm:prSet>
      <dgm:spPr/>
    </dgm:pt>
    <dgm:pt modelId="{5D9F508B-C01D-4DCB-950C-3D4EB4570B58}" type="pres">
      <dgm:prSet presAssocID="{EF841A2C-D001-48B2-8E1D-4CC145095F9D}" presName="compNode" presStyleCnt="0"/>
      <dgm:spPr/>
    </dgm:pt>
    <dgm:pt modelId="{5C84405E-9AB0-4237-B9E3-77D36B54B324}" type="pres">
      <dgm:prSet presAssocID="{EF841A2C-D001-48B2-8E1D-4CC145095F9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55AA5D1F-17A7-4DF5-8390-7AAF86D07306}" type="pres">
      <dgm:prSet presAssocID="{EF841A2C-D001-48B2-8E1D-4CC145095F9D}" presName="spaceRect" presStyleCnt="0"/>
      <dgm:spPr/>
    </dgm:pt>
    <dgm:pt modelId="{E659D978-506D-41AC-88BB-D9970B1DB8A4}" type="pres">
      <dgm:prSet presAssocID="{EF841A2C-D001-48B2-8E1D-4CC145095F9D}" presName="textRect" presStyleLbl="revTx" presStyleIdx="0" presStyleCnt="7">
        <dgm:presLayoutVars>
          <dgm:chMax val="1"/>
          <dgm:chPref val="1"/>
        </dgm:presLayoutVars>
      </dgm:prSet>
      <dgm:spPr/>
    </dgm:pt>
    <dgm:pt modelId="{0E9BF095-4C28-4E77-A0F6-D9CF0AC582B6}" type="pres">
      <dgm:prSet presAssocID="{C4A0A8FB-7E06-4FF8-82BC-A5CCD6F6BFD7}" presName="sibTrans" presStyleCnt="0"/>
      <dgm:spPr/>
    </dgm:pt>
    <dgm:pt modelId="{FC968541-44A9-4246-934F-D99D0168CE10}" type="pres">
      <dgm:prSet presAssocID="{23709936-BCEA-401F-81A2-13B48AA8201B}" presName="compNode" presStyleCnt="0"/>
      <dgm:spPr/>
    </dgm:pt>
    <dgm:pt modelId="{CA7AFA1C-C5CC-4B3E-A6AD-8C45AA1993A2}" type="pres">
      <dgm:prSet presAssocID="{23709936-BCEA-401F-81A2-13B48AA8201B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5400EE8E-275A-421A-99C0-4EEC023F9978}" type="pres">
      <dgm:prSet presAssocID="{23709936-BCEA-401F-81A2-13B48AA8201B}" presName="spaceRect" presStyleCnt="0"/>
      <dgm:spPr/>
    </dgm:pt>
    <dgm:pt modelId="{7A23B3C0-1724-4174-838C-C4A921FCD691}" type="pres">
      <dgm:prSet presAssocID="{23709936-BCEA-401F-81A2-13B48AA8201B}" presName="textRect" presStyleLbl="revTx" presStyleIdx="1" presStyleCnt="7">
        <dgm:presLayoutVars>
          <dgm:chMax val="1"/>
          <dgm:chPref val="1"/>
        </dgm:presLayoutVars>
      </dgm:prSet>
      <dgm:spPr/>
    </dgm:pt>
    <dgm:pt modelId="{AD39E9DB-5AA6-4866-92BA-E4FE913995D7}" type="pres">
      <dgm:prSet presAssocID="{F110627E-359F-4C02-B63D-3C3A21BAB148}" presName="sibTrans" presStyleCnt="0"/>
      <dgm:spPr/>
    </dgm:pt>
    <dgm:pt modelId="{3F062C46-30A2-4F9C-B7FC-5384B161F72F}" type="pres">
      <dgm:prSet presAssocID="{B487EF6D-607D-459F-9B95-F5029769D838}" presName="compNode" presStyleCnt="0"/>
      <dgm:spPr/>
    </dgm:pt>
    <dgm:pt modelId="{D9DACCF2-DB04-48B7-8033-4648D42AB859}" type="pres">
      <dgm:prSet presAssocID="{B487EF6D-607D-459F-9B95-F5029769D838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609FDD7A-9B37-4181-9884-F438CFC3D373}" type="pres">
      <dgm:prSet presAssocID="{B487EF6D-607D-459F-9B95-F5029769D838}" presName="spaceRect" presStyleCnt="0"/>
      <dgm:spPr/>
    </dgm:pt>
    <dgm:pt modelId="{CF87FC15-5BBD-48A3-B57C-D791F0478328}" type="pres">
      <dgm:prSet presAssocID="{B487EF6D-607D-459F-9B95-F5029769D838}" presName="textRect" presStyleLbl="revTx" presStyleIdx="2" presStyleCnt="7">
        <dgm:presLayoutVars>
          <dgm:chMax val="1"/>
          <dgm:chPref val="1"/>
        </dgm:presLayoutVars>
      </dgm:prSet>
      <dgm:spPr/>
    </dgm:pt>
    <dgm:pt modelId="{90D65853-F5DE-43E1-99ED-F0F6BDB7233E}" type="pres">
      <dgm:prSet presAssocID="{535CB543-D5CF-423D-808B-6BD3A4E66D7F}" presName="sibTrans" presStyleCnt="0"/>
      <dgm:spPr/>
    </dgm:pt>
    <dgm:pt modelId="{764C7536-4BF1-45B1-BD91-B652FF9A66F3}" type="pres">
      <dgm:prSet presAssocID="{079589D6-9783-4EAD-8CE7-CBA2D802974D}" presName="compNode" presStyleCnt="0"/>
      <dgm:spPr/>
    </dgm:pt>
    <dgm:pt modelId="{3BA059D4-12B5-4FCB-A298-DA8484B1A109}" type="pres">
      <dgm:prSet presAssocID="{079589D6-9783-4EAD-8CE7-CBA2D802974D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201C1DC-2BF9-4A3C-A95A-4FC5F5834C57}" type="pres">
      <dgm:prSet presAssocID="{079589D6-9783-4EAD-8CE7-CBA2D802974D}" presName="spaceRect" presStyleCnt="0"/>
      <dgm:spPr/>
    </dgm:pt>
    <dgm:pt modelId="{C7DA4DCA-592E-4775-8F30-728E3757389A}" type="pres">
      <dgm:prSet presAssocID="{079589D6-9783-4EAD-8CE7-CBA2D802974D}" presName="textRect" presStyleLbl="revTx" presStyleIdx="3" presStyleCnt="7">
        <dgm:presLayoutVars>
          <dgm:chMax val="1"/>
          <dgm:chPref val="1"/>
        </dgm:presLayoutVars>
      </dgm:prSet>
      <dgm:spPr/>
    </dgm:pt>
    <dgm:pt modelId="{D91839DE-9592-44A5-959B-09A09B2E952A}" type="pres">
      <dgm:prSet presAssocID="{6D18232A-8621-4DD3-A2D7-EA14B49FC53E}" presName="sibTrans" presStyleCnt="0"/>
      <dgm:spPr/>
    </dgm:pt>
    <dgm:pt modelId="{9603675B-473E-4336-A9B9-6CCB7AD3DED4}" type="pres">
      <dgm:prSet presAssocID="{675A9539-DD2B-4F71-886C-943D7648FBBD}" presName="compNode" presStyleCnt="0"/>
      <dgm:spPr/>
    </dgm:pt>
    <dgm:pt modelId="{00775F64-0BB6-44AB-B9CD-DB653504D3F8}" type="pres">
      <dgm:prSet presAssocID="{675A9539-DD2B-4F71-886C-943D7648FBBD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C7AA94B-122E-4DBF-982A-3C6902F0704C}" type="pres">
      <dgm:prSet presAssocID="{675A9539-DD2B-4F71-886C-943D7648FBBD}" presName="spaceRect" presStyleCnt="0"/>
      <dgm:spPr/>
    </dgm:pt>
    <dgm:pt modelId="{28993AD7-EF67-4804-AA8C-D15BF2DC8627}" type="pres">
      <dgm:prSet presAssocID="{675A9539-DD2B-4F71-886C-943D7648FBBD}" presName="textRect" presStyleLbl="revTx" presStyleIdx="4" presStyleCnt="7">
        <dgm:presLayoutVars>
          <dgm:chMax val="1"/>
          <dgm:chPref val="1"/>
        </dgm:presLayoutVars>
      </dgm:prSet>
      <dgm:spPr/>
    </dgm:pt>
    <dgm:pt modelId="{D351CDF1-E7D6-4F99-BA75-1EA4A9B252DC}" type="pres">
      <dgm:prSet presAssocID="{C244B7C8-5DC4-46C1-B8FF-F9634BDF9028}" presName="sibTrans" presStyleCnt="0"/>
      <dgm:spPr/>
    </dgm:pt>
    <dgm:pt modelId="{BC93C623-3961-4147-B681-B8335CC30D68}" type="pres">
      <dgm:prSet presAssocID="{5360F8EC-7E91-4408-A6CC-C4D073D134D9}" presName="compNode" presStyleCnt="0"/>
      <dgm:spPr/>
    </dgm:pt>
    <dgm:pt modelId="{E747B19F-46A2-4896-9F44-092B4BA43734}" type="pres">
      <dgm:prSet presAssocID="{5360F8EC-7E91-4408-A6CC-C4D073D134D9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F67B5652-53C7-45A3-A6CC-57FA190537A6}" type="pres">
      <dgm:prSet presAssocID="{5360F8EC-7E91-4408-A6CC-C4D073D134D9}" presName="spaceRect" presStyleCnt="0"/>
      <dgm:spPr/>
    </dgm:pt>
    <dgm:pt modelId="{90A59A42-6804-4F59-BF8C-40537ED8EE9F}" type="pres">
      <dgm:prSet presAssocID="{5360F8EC-7E91-4408-A6CC-C4D073D134D9}" presName="textRect" presStyleLbl="revTx" presStyleIdx="5" presStyleCnt="7">
        <dgm:presLayoutVars>
          <dgm:chMax val="1"/>
          <dgm:chPref val="1"/>
        </dgm:presLayoutVars>
      </dgm:prSet>
      <dgm:spPr/>
    </dgm:pt>
    <dgm:pt modelId="{21264A48-D8C6-479A-A5D1-9AE80BEEE840}" type="pres">
      <dgm:prSet presAssocID="{C9064487-3128-45A7-B613-216074412E33}" presName="sibTrans" presStyleCnt="0"/>
      <dgm:spPr/>
    </dgm:pt>
    <dgm:pt modelId="{726334F6-2CA2-493F-9970-57603DC47AB3}" type="pres">
      <dgm:prSet presAssocID="{23601C44-6D68-40F9-9470-059793077B1D}" presName="compNode" presStyleCnt="0"/>
      <dgm:spPr/>
    </dgm:pt>
    <dgm:pt modelId="{673C6E19-F14E-4260-B1C8-DB496E10A470}" type="pres">
      <dgm:prSet presAssocID="{23601C44-6D68-40F9-9470-059793077B1D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5C9C1576-BF47-41EC-A9FC-AED6782C52A2}" type="pres">
      <dgm:prSet presAssocID="{23601C44-6D68-40F9-9470-059793077B1D}" presName="spaceRect" presStyleCnt="0"/>
      <dgm:spPr/>
    </dgm:pt>
    <dgm:pt modelId="{4111EC9D-53D2-424D-8653-B0E848EAB842}" type="pres">
      <dgm:prSet presAssocID="{23601C44-6D68-40F9-9470-059793077B1D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FEF73303-6F7A-4F7E-80B4-7B3CB4F8C092}" type="presOf" srcId="{46120CC9-B744-478F-B8DB-1C2C766D04B9}" destId="{8F83E03C-EE9D-487C-8CDA-36B029A80819}" srcOrd="0" destOrd="0" presId="urn:microsoft.com/office/officeart/2018/2/layout/IconLabelList"/>
    <dgm:cxn modelId="{3009980D-DE99-4603-A207-5AC924AD58ED}" srcId="{46120CC9-B744-478F-B8DB-1C2C766D04B9}" destId="{23709936-BCEA-401F-81A2-13B48AA8201B}" srcOrd="1" destOrd="0" parTransId="{82D3A085-FFDC-40FD-9E84-F0EE106A6F64}" sibTransId="{F110627E-359F-4C02-B63D-3C3A21BAB148}"/>
    <dgm:cxn modelId="{03C0650E-DEB0-47D2-8E1F-676B6D9B52D0}" type="presOf" srcId="{B487EF6D-607D-459F-9B95-F5029769D838}" destId="{CF87FC15-5BBD-48A3-B57C-D791F0478328}" srcOrd="0" destOrd="0" presId="urn:microsoft.com/office/officeart/2018/2/layout/IconLabelList"/>
    <dgm:cxn modelId="{DF11DF16-E084-40F3-8F84-EFEC85DF9BA3}" srcId="{46120CC9-B744-478F-B8DB-1C2C766D04B9}" destId="{079589D6-9783-4EAD-8CE7-CBA2D802974D}" srcOrd="3" destOrd="0" parTransId="{5BED80C0-EA35-40DA-AF61-61C990E5EC1D}" sibTransId="{6D18232A-8621-4DD3-A2D7-EA14B49FC53E}"/>
    <dgm:cxn modelId="{0912A82D-F90F-44B8-83FB-AA617E03EB9F}" type="presOf" srcId="{23709936-BCEA-401F-81A2-13B48AA8201B}" destId="{7A23B3C0-1724-4174-838C-C4A921FCD691}" srcOrd="0" destOrd="0" presId="urn:microsoft.com/office/officeart/2018/2/layout/IconLabelList"/>
    <dgm:cxn modelId="{918E9665-E6D0-4DE0-94A3-04784D7706FC}" type="presOf" srcId="{5360F8EC-7E91-4408-A6CC-C4D073D134D9}" destId="{90A59A42-6804-4F59-BF8C-40537ED8EE9F}" srcOrd="0" destOrd="0" presId="urn:microsoft.com/office/officeart/2018/2/layout/IconLabelList"/>
    <dgm:cxn modelId="{C5DEDB68-943C-4D8A-8344-ED8665C7AC1A}" type="presOf" srcId="{079589D6-9783-4EAD-8CE7-CBA2D802974D}" destId="{C7DA4DCA-592E-4775-8F30-728E3757389A}" srcOrd="0" destOrd="0" presId="urn:microsoft.com/office/officeart/2018/2/layout/IconLabelList"/>
    <dgm:cxn modelId="{0D12004E-2721-4D68-9D9F-DADB17AC40E9}" type="presOf" srcId="{675A9539-DD2B-4F71-886C-943D7648FBBD}" destId="{28993AD7-EF67-4804-AA8C-D15BF2DC8627}" srcOrd="0" destOrd="0" presId="urn:microsoft.com/office/officeart/2018/2/layout/IconLabelList"/>
    <dgm:cxn modelId="{35B5C56F-4B4B-4F31-B010-53523AE913E8}" type="presOf" srcId="{23601C44-6D68-40F9-9470-059793077B1D}" destId="{4111EC9D-53D2-424D-8653-B0E848EAB842}" srcOrd="0" destOrd="0" presId="urn:microsoft.com/office/officeart/2018/2/layout/IconLabelList"/>
    <dgm:cxn modelId="{E4168681-405E-4256-AA22-541582439CDC}" srcId="{46120CC9-B744-478F-B8DB-1C2C766D04B9}" destId="{EF841A2C-D001-48B2-8E1D-4CC145095F9D}" srcOrd="0" destOrd="0" parTransId="{B63A5EFC-586F-477E-BAB3-4C7A635E3201}" sibTransId="{C4A0A8FB-7E06-4FF8-82BC-A5CCD6F6BFD7}"/>
    <dgm:cxn modelId="{C2C59E89-2F6E-4902-8299-9F807B1156F9}" srcId="{46120CC9-B744-478F-B8DB-1C2C766D04B9}" destId="{B487EF6D-607D-459F-9B95-F5029769D838}" srcOrd="2" destOrd="0" parTransId="{A63687FC-062D-4F2C-ABBB-AA28CF5A15D7}" sibTransId="{535CB543-D5CF-423D-808B-6BD3A4E66D7F}"/>
    <dgm:cxn modelId="{49FB40B5-9B3B-4307-87CB-F6D59C6C58A8}" srcId="{46120CC9-B744-478F-B8DB-1C2C766D04B9}" destId="{23601C44-6D68-40F9-9470-059793077B1D}" srcOrd="6" destOrd="0" parTransId="{45E1C7E6-F2EB-4E0E-BA50-4BC469A89804}" sibTransId="{FFA3155B-714D-4B0F-9E98-77603711305B}"/>
    <dgm:cxn modelId="{113D3FD4-ACFE-4AD0-8C37-1F2D99CC3651}" srcId="{46120CC9-B744-478F-B8DB-1C2C766D04B9}" destId="{5360F8EC-7E91-4408-A6CC-C4D073D134D9}" srcOrd="5" destOrd="0" parTransId="{0875C70B-8637-4D38-9FB2-D3D7BD567DA8}" sibTransId="{C9064487-3128-45A7-B613-216074412E33}"/>
    <dgm:cxn modelId="{0FBFACE9-DFAD-47D3-9DE9-BDD37B04CC63}" srcId="{46120CC9-B744-478F-B8DB-1C2C766D04B9}" destId="{675A9539-DD2B-4F71-886C-943D7648FBBD}" srcOrd="4" destOrd="0" parTransId="{98829680-F7D2-489F-8F67-AC59209E4C19}" sibTransId="{C244B7C8-5DC4-46C1-B8FF-F9634BDF9028}"/>
    <dgm:cxn modelId="{ACAA9DFA-0162-4F7A-BF79-9BA2BF010209}" type="presOf" srcId="{EF841A2C-D001-48B2-8E1D-4CC145095F9D}" destId="{E659D978-506D-41AC-88BB-D9970B1DB8A4}" srcOrd="0" destOrd="0" presId="urn:microsoft.com/office/officeart/2018/2/layout/IconLabelList"/>
    <dgm:cxn modelId="{93C61856-7F51-4A45-8356-B30611C19BCC}" type="presParOf" srcId="{8F83E03C-EE9D-487C-8CDA-36B029A80819}" destId="{5D9F508B-C01D-4DCB-950C-3D4EB4570B58}" srcOrd="0" destOrd="0" presId="urn:microsoft.com/office/officeart/2018/2/layout/IconLabelList"/>
    <dgm:cxn modelId="{662FBC26-A9E5-485A-8960-6E90742BB55B}" type="presParOf" srcId="{5D9F508B-C01D-4DCB-950C-3D4EB4570B58}" destId="{5C84405E-9AB0-4237-B9E3-77D36B54B324}" srcOrd="0" destOrd="0" presId="urn:microsoft.com/office/officeart/2018/2/layout/IconLabelList"/>
    <dgm:cxn modelId="{A97D839C-C83D-4259-A766-181A68E2339D}" type="presParOf" srcId="{5D9F508B-C01D-4DCB-950C-3D4EB4570B58}" destId="{55AA5D1F-17A7-4DF5-8390-7AAF86D07306}" srcOrd="1" destOrd="0" presId="urn:microsoft.com/office/officeart/2018/2/layout/IconLabelList"/>
    <dgm:cxn modelId="{17534054-EC2D-483C-B929-D99EEB09BB84}" type="presParOf" srcId="{5D9F508B-C01D-4DCB-950C-3D4EB4570B58}" destId="{E659D978-506D-41AC-88BB-D9970B1DB8A4}" srcOrd="2" destOrd="0" presId="urn:microsoft.com/office/officeart/2018/2/layout/IconLabelList"/>
    <dgm:cxn modelId="{ACD0C7C5-C40F-483A-AFE7-108F870CA2C3}" type="presParOf" srcId="{8F83E03C-EE9D-487C-8CDA-36B029A80819}" destId="{0E9BF095-4C28-4E77-A0F6-D9CF0AC582B6}" srcOrd="1" destOrd="0" presId="urn:microsoft.com/office/officeart/2018/2/layout/IconLabelList"/>
    <dgm:cxn modelId="{BC5BADD6-58F9-4356-A1F4-84AE58697A9C}" type="presParOf" srcId="{8F83E03C-EE9D-487C-8CDA-36B029A80819}" destId="{FC968541-44A9-4246-934F-D99D0168CE10}" srcOrd="2" destOrd="0" presId="urn:microsoft.com/office/officeart/2018/2/layout/IconLabelList"/>
    <dgm:cxn modelId="{02C9C51F-CA6A-46C1-A266-DB146831A888}" type="presParOf" srcId="{FC968541-44A9-4246-934F-D99D0168CE10}" destId="{CA7AFA1C-C5CC-4B3E-A6AD-8C45AA1993A2}" srcOrd="0" destOrd="0" presId="urn:microsoft.com/office/officeart/2018/2/layout/IconLabelList"/>
    <dgm:cxn modelId="{EF6F53B5-A309-4000-B50A-D0EA0772C287}" type="presParOf" srcId="{FC968541-44A9-4246-934F-D99D0168CE10}" destId="{5400EE8E-275A-421A-99C0-4EEC023F9978}" srcOrd="1" destOrd="0" presId="urn:microsoft.com/office/officeart/2018/2/layout/IconLabelList"/>
    <dgm:cxn modelId="{B3083E9B-A19A-4F58-BC78-056D65638ECF}" type="presParOf" srcId="{FC968541-44A9-4246-934F-D99D0168CE10}" destId="{7A23B3C0-1724-4174-838C-C4A921FCD691}" srcOrd="2" destOrd="0" presId="urn:microsoft.com/office/officeart/2018/2/layout/IconLabelList"/>
    <dgm:cxn modelId="{123D451D-4401-492F-8C5B-33520FC59358}" type="presParOf" srcId="{8F83E03C-EE9D-487C-8CDA-36B029A80819}" destId="{AD39E9DB-5AA6-4866-92BA-E4FE913995D7}" srcOrd="3" destOrd="0" presId="urn:microsoft.com/office/officeart/2018/2/layout/IconLabelList"/>
    <dgm:cxn modelId="{415A2426-EC21-4BCC-AF0D-314F1E50985B}" type="presParOf" srcId="{8F83E03C-EE9D-487C-8CDA-36B029A80819}" destId="{3F062C46-30A2-4F9C-B7FC-5384B161F72F}" srcOrd="4" destOrd="0" presId="urn:microsoft.com/office/officeart/2018/2/layout/IconLabelList"/>
    <dgm:cxn modelId="{1616B135-D553-452B-B859-144A612F5517}" type="presParOf" srcId="{3F062C46-30A2-4F9C-B7FC-5384B161F72F}" destId="{D9DACCF2-DB04-48B7-8033-4648D42AB859}" srcOrd="0" destOrd="0" presId="urn:microsoft.com/office/officeart/2018/2/layout/IconLabelList"/>
    <dgm:cxn modelId="{AA6F2946-8D41-46E5-99C8-C7AE2EFDCE1F}" type="presParOf" srcId="{3F062C46-30A2-4F9C-B7FC-5384B161F72F}" destId="{609FDD7A-9B37-4181-9884-F438CFC3D373}" srcOrd="1" destOrd="0" presId="urn:microsoft.com/office/officeart/2018/2/layout/IconLabelList"/>
    <dgm:cxn modelId="{11FEEC7C-85E1-4FC0-ACFB-9095E273A6E3}" type="presParOf" srcId="{3F062C46-30A2-4F9C-B7FC-5384B161F72F}" destId="{CF87FC15-5BBD-48A3-B57C-D791F0478328}" srcOrd="2" destOrd="0" presId="urn:microsoft.com/office/officeart/2018/2/layout/IconLabelList"/>
    <dgm:cxn modelId="{B62D3973-181D-49A8-A310-6DC488558167}" type="presParOf" srcId="{8F83E03C-EE9D-487C-8CDA-36B029A80819}" destId="{90D65853-F5DE-43E1-99ED-F0F6BDB7233E}" srcOrd="5" destOrd="0" presId="urn:microsoft.com/office/officeart/2018/2/layout/IconLabelList"/>
    <dgm:cxn modelId="{66482509-7956-4F37-8F06-DE3E7CEC8AB8}" type="presParOf" srcId="{8F83E03C-EE9D-487C-8CDA-36B029A80819}" destId="{764C7536-4BF1-45B1-BD91-B652FF9A66F3}" srcOrd="6" destOrd="0" presId="urn:microsoft.com/office/officeart/2018/2/layout/IconLabelList"/>
    <dgm:cxn modelId="{BD31A1D5-43E0-4099-833F-BABC0CE8F35F}" type="presParOf" srcId="{764C7536-4BF1-45B1-BD91-B652FF9A66F3}" destId="{3BA059D4-12B5-4FCB-A298-DA8484B1A109}" srcOrd="0" destOrd="0" presId="urn:microsoft.com/office/officeart/2018/2/layout/IconLabelList"/>
    <dgm:cxn modelId="{29D8FAD9-DFFD-4069-A076-09259C02A4AA}" type="presParOf" srcId="{764C7536-4BF1-45B1-BD91-B652FF9A66F3}" destId="{4201C1DC-2BF9-4A3C-A95A-4FC5F5834C57}" srcOrd="1" destOrd="0" presId="urn:microsoft.com/office/officeart/2018/2/layout/IconLabelList"/>
    <dgm:cxn modelId="{7BC9A469-A3D9-4547-8E6C-DD172E76ADAA}" type="presParOf" srcId="{764C7536-4BF1-45B1-BD91-B652FF9A66F3}" destId="{C7DA4DCA-592E-4775-8F30-728E3757389A}" srcOrd="2" destOrd="0" presId="urn:microsoft.com/office/officeart/2018/2/layout/IconLabelList"/>
    <dgm:cxn modelId="{C63B3D1A-04D1-45CE-B74E-20D7785E8861}" type="presParOf" srcId="{8F83E03C-EE9D-487C-8CDA-36B029A80819}" destId="{D91839DE-9592-44A5-959B-09A09B2E952A}" srcOrd="7" destOrd="0" presId="urn:microsoft.com/office/officeart/2018/2/layout/IconLabelList"/>
    <dgm:cxn modelId="{EC8A860A-E1D3-4067-973E-A2136A25F2F9}" type="presParOf" srcId="{8F83E03C-EE9D-487C-8CDA-36B029A80819}" destId="{9603675B-473E-4336-A9B9-6CCB7AD3DED4}" srcOrd="8" destOrd="0" presId="urn:microsoft.com/office/officeart/2018/2/layout/IconLabelList"/>
    <dgm:cxn modelId="{07B04C15-FCE7-435C-B85B-D808729AE871}" type="presParOf" srcId="{9603675B-473E-4336-A9B9-6CCB7AD3DED4}" destId="{00775F64-0BB6-44AB-B9CD-DB653504D3F8}" srcOrd="0" destOrd="0" presId="urn:microsoft.com/office/officeart/2018/2/layout/IconLabelList"/>
    <dgm:cxn modelId="{9AC1A89D-98F8-46BF-8DD9-2B84C8B6855C}" type="presParOf" srcId="{9603675B-473E-4336-A9B9-6CCB7AD3DED4}" destId="{1C7AA94B-122E-4DBF-982A-3C6902F0704C}" srcOrd="1" destOrd="0" presId="urn:microsoft.com/office/officeart/2018/2/layout/IconLabelList"/>
    <dgm:cxn modelId="{A005E206-7191-429D-AA7E-0BD9FB2BF454}" type="presParOf" srcId="{9603675B-473E-4336-A9B9-6CCB7AD3DED4}" destId="{28993AD7-EF67-4804-AA8C-D15BF2DC8627}" srcOrd="2" destOrd="0" presId="urn:microsoft.com/office/officeart/2018/2/layout/IconLabelList"/>
    <dgm:cxn modelId="{E8FE94A4-8D87-4F63-9FCF-D315A4D273CC}" type="presParOf" srcId="{8F83E03C-EE9D-487C-8CDA-36B029A80819}" destId="{D351CDF1-E7D6-4F99-BA75-1EA4A9B252DC}" srcOrd="9" destOrd="0" presId="urn:microsoft.com/office/officeart/2018/2/layout/IconLabelList"/>
    <dgm:cxn modelId="{7BEC98A2-E6C7-4741-B5F4-E12A5337B50A}" type="presParOf" srcId="{8F83E03C-EE9D-487C-8CDA-36B029A80819}" destId="{BC93C623-3961-4147-B681-B8335CC30D68}" srcOrd="10" destOrd="0" presId="urn:microsoft.com/office/officeart/2018/2/layout/IconLabelList"/>
    <dgm:cxn modelId="{553C1C7F-9F69-4527-9E06-44FE73046F93}" type="presParOf" srcId="{BC93C623-3961-4147-B681-B8335CC30D68}" destId="{E747B19F-46A2-4896-9F44-092B4BA43734}" srcOrd="0" destOrd="0" presId="urn:microsoft.com/office/officeart/2018/2/layout/IconLabelList"/>
    <dgm:cxn modelId="{53A5ACE5-7660-438E-8AB7-3B5F377A885A}" type="presParOf" srcId="{BC93C623-3961-4147-B681-B8335CC30D68}" destId="{F67B5652-53C7-45A3-A6CC-57FA190537A6}" srcOrd="1" destOrd="0" presId="urn:microsoft.com/office/officeart/2018/2/layout/IconLabelList"/>
    <dgm:cxn modelId="{9E7C1020-2A06-41B2-B27B-62A353820C1D}" type="presParOf" srcId="{BC93C623-3961-4147-B681-B8335CC30D68}" destId="{90A59A42-6804-4F59-BF8C-40537ED8EE9F}" srcOrd="2" destOrd="0" presId="urn:microsoft.com/office/officeart/2018/2/layout/IconLabelList"/>
    <dgm:cxn modelId="{2960C573-F8C5-48B8-B5DE-A5966892443C}" type="presParOf" srcId="{8F83E03C-EE9D-487C-8CDA-36B029A80819}" destId="{21264A48-D8C6-479A-A5D1-9AE80BEEE840}" srcOrd="11" destOrd="0" presId="urn:microsoft.com/office/officeart/2018/2/layout/IconLabelList"/>
    <dgm:cxn modelId="{36DE1340-0ADF-4D8F-8DC6-D378BE23E3BE}" type="presParOf" srcId="{8F83E03C-EE9D-487C-8CDA-36B029A80819}" destId="{726334F6-2CA2-493F-9970-57603DC47AB3}" srcOrd="12" destOrd="0" presId="urn:microsoft.com/office/officeart/2018/2/layout/IconLabelList"/>
    <dgm:cxn modelId="{883ADCE6-690D-475D-AB70-8B0EF14AB63E}" type="presParOf" srcId="{726334F6-2CA2-493F-9970-57603DC47AB3}" destId="{673C6E19-F14E-4260-B1C8-DB496E10A470}" srcOrd="0" destOrd="0" presId="urn:microsoft.com/office/officeart/2018/2/layout/IconLabelList"/>
    <dgm:cxn modelId="{392A2646-2147-45B1-A801-C034A2236B73}" type="presParOf" srcId="{726334F6-2CA2-493F-9970-57603DC47AB3}" destId="{5C9C1576-BF47-41EC-A9FC-AED6782C52A2}" srcOrd="1" destOrd="0" presId="urn:microsoft.com/office/officeart/2018/2/layout/IconLabelList"/>
    <dgm:cxn modelId="{308BF05F-52AA-4AE7-8515-4AE673D0FB11}" type="presParOf" srcId="{726334F6-2CA2-493F-9970-57603DC47AB3}" destId="{4111EC9D-53D2-424D-8653-B0E848EAB84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75E516-D385-4527-9511-C5F6FB20335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6B1E17C-E31B-49B2-B463-95701A41C21F}">
      <dgm:prSet phldr="0"/>
      <dgm:spPr/>
      <dgm:t>
        <a:bodyPr/>
        <a:lstStyle/>
        <a:p>
          <a:pPr rtl="0"/>
          <a:r>
            <a:rPr lang="ru-RU" dirty="0"/>
            <a:t>Предсказание с помощью </a:t>
          </a:r>
          <a:r>
            <a:rPr lang="en-US" dirty="0"/>
            <a:t>ARMA</a:t>
          </a:r>
          <a:r>
            <a:rPr lang="ru-RU" dirty="0"/>
            <a:t> и </a:t>
          </a:r>
          <a:r>
            <a:rPr lang="en-US" dirty="0"/>
            <a:t>ARIMA</a:t>
          </a:r>
          <a:endParaRPr lang="ru-RU" dirty="0"/>
        </a:p>
      </dgm:t>
    </dgm:pt>
    <dgm:pt modelId="{62B89799-B565-4275-8E66-F2A85386AAA6}" type="parTrans" cxnId="{7965390E-69FA-46A1-9BC7-C10E99A0F26E}">
      <dgm:prSet/>
      <dgm:spPr/>
      <dgm:t>
        <a:bodyPr/>
        <a:lstStyle/>
        <a:p>
          <a:endParaRPr lang="en-US"/>
        </a:p>
      </dgm:t>
    </dgm:pt>
    <dgm:pt modelId="{43C94C38-9584-4401-9199-D24D1C6057D1}" type="sibTrans" cxnId="{7965390E-69FA-46A1-9BC7-C10E99A0F26E}">
      <dgm:prSet/>
      <dgm:spPr/>
      <dgm:t>
        <a:bodyPr/>
        <a:lstStyle/>
        <a:p>
          <a:endParaRPr lang="en-US"/>
        </a:p>
      </dgm:t>
    </dgm:pt>
    <dgm:pt modelId="{432F8FE1-F48B-4DAA-A6DF-CBC5781D9445}">
      <dgm:prSet/>
      <dgm:spPr/>
      <dgm:t>
        <a:bodyPr/>
        <a:lstStyle/>
        <a:p>
          <a:pPr rtl="0"/>
          <a:r>
            <a:rPr lang="ru-RU" dirty="0"/>
            <a:t>Оценка метрик</a:t>
          </a:r>
          <a:endParaRPr lang="en-US" dirty="0"/>
        </a:p>
      </dgm:t>
    </dgm:pt>
    <dgm:pt modelId="{A44F534D-B510-4C58-AD79-1ACE676E34FB}" type="parTrans" cxnId="{89E44D6B-C75E-4A02-B904-2CF2E5D5980B}">
      <dgm:prSet/>
      <dgm:spPr/>
      <dgm:t>
        <a:bodyPr/>
        <a:lstStyle/>
        <a:p>
          <a:endParaRPr lang="en-US"/>
        </a:p>
      </dgm:t>
    </dgm:pt>
    <dgm:pt modelId="{F8EC6E6B-2182-4812-9421-1124C0BA46FE}" type="sibTrans" cxnId="{89E44D6B-C75E-4A02-B904-2CF2E5D5980B}">
      <dgm:prSet/>
      <dgm:spPr/>
      <dgm:t>
        <a:bodyPr/>
        <a:lstStyle/>
        <a:p>
          <a:endParaRPr lang="en-US"/>
        </a:p>
      </dgm:t>
    </dgm:pt>
    <dgm:pt modelId="{B9C6B62E-4815-4DA1-BE54-FBBAF274C959}">
      <dgm:prSet phldr="0"/>
      <dgm:spPr/>
      <dgm:t>
        <a:bodyPr/>
        <a:lstStyle/>
        <a:p>
          <a:r>
            <a:rPr lang="ru-RU" dirty="0"/>
            <a:t>Убираем пропуски различными алгоритмами</a:t>
          </a:r>
        </a:p>
      </dgm:t>
    </dgm:pt>
    <dgm:pt modelId="{558DAAE8-ED9D-4CC6-8A48-83489A64483F}" type="parTrans" cxnId="{56FA6A92-6CBF-4F05-B9B7-4099A119B0EB}">
      <dgm:prSet/>
      <dgm:spPr/>
      <dgm:t>
        <a:bodyPr/>
        <a:lstStyle/>
        <a:p>
          <a:endParaRPr lang="en-US"/>
        </a:p>
      </dgm:t>
    </dgm:pt>
    <dgm:pt modelId="{1A22180E-618B-4C25-A2FD-4171116F6EB6}" type="sibTrans" cxnId="{56FA6A92-6CBF-4F05-B9B7-4099A119B0EB}">
      <dgm:prSet/>
      <dgm:spPr/>
      <dgm:t>
        <a:bodyPr/>
        <a:lstStyle/>
        <a:p>
          <a:endParaRPr lang="en-US"/>
        </a:p>
      </dgm:t>
    </dgm:pt>
    <dgm:pt modelId="{C3F48D8B-5B82-4641-973F-63B990A246C0}">
      <dgm:prSet/>
      <dgm:spPr/>
      <dgm:t>
        <a:bodyPr/>
        <a:lstStyle/>
        <a:p>
          <a:r>
            <a:rPr lang="ru-RU" dirty="0"/>
            <a:t>Убираем выбросы различными алгоритмами</a:t>
          </a:r>
          <a:endParaRPr lang="en-US" dirty="0"/>
        </a:p>
      </dgm:t>
    </dgm:pt>
    <dgm:pt modelId="{6B6D9BC1-1850-4398-A285-AB3203FE4C52}" type="parTrans" cxnId="{1C5993A7-F052-4783-8A96-30EDF657D225}">
      <dgm:prSet/>
      <dgm:spPr/>
      <dgm:t>
        <a:bodyPr/>
        <a:lstStyle/>
        <a:p>
          <a:endParaRPr lang="en-US"/>
        </a:p>
      </dgm:t>
    </dgm:pt>
    <dgm:pt modelId="{C8DB8F93-E82C-4007-BBF6-DDCB9EA5B722}" type="sibTrans" cxnId="{1C5993A7-F052-4783-8A96-30EDF657D225}">
      <dgm:prSet/>
      <dgm:spPr/>
      <dgm:t>
        <a:bodyPr/>
        <a:lstStyle/>
        <a:p>
          <a:endParaRPr lang="en-US"/>
        </a:p>
      </dgm:t>
    </dgm:pt>
    <dgm:pt modelId="{1DC1F3B0-EF9D-42CA-BC96-6BE11FF0FD38}">
      <dgm:prSet/>
      <dgm:spPr/>
      <dgm:t>
        <a:bodyPr/>
        <a:lstStyle/>
        <a:p>
          <a:r>
            <a:rPr lang="ru-RU" dirty="0"/>
            <a:t>Делаем пропуски</a:t>
          </a:r>
          <a:endParaRPr lang="en-US" dirty="0"/>
        </a:p>
      </dgm:t>
    </dgm:pt>
    <dgm:pt modelId="{83DB7375-6466-4842-8D00-E884575560C0}" type="parTrans" cxnId="{94FFF1C5-D2D6-4FF2-8C9E-82974883A18A}">
      <dgm:prSet/>
      <dgm:spPr/>
      <dgm:t>
        <a:bodyPr/>
        <a:lstStyle/>
        <a:p>
          <a:endParaRPr lang="ru-RU"/>
        </a:p>
      </dgm:t>
    </dgm:pt>
    <dgm:pt modelId="{3C38E497-8D18-4E6F-8AAC-91E70DED54D9}" type="sibTrans" cxnId="{94FFF1C5-D2D6-4FF2-8C9E-82974883A18A}">
      <dgm:prSet/>
      <dgm:spPr/>
      <dgm:t>
        <a:bodyPr/>
        <a:lstStyle/>
        <a:p>
          <a:endParaRPr lang="ru-RU"/>
        </a:p>
      </dgm:t>
    </dgm:pt>
    <dgm:pt modelId="{BB3C1575-4030-4BC2-9D35-082751BDDBC7}">
      <dgm:prSet/>
      <dgm:spPr/>
      <dgm:t>
        <a:bodyPr/>
        <a:lstStyle/>
        <a:p>
          <a:pPr rtl="0"/>
          <a:r>
            <a:rPr lang="ru-RU" dirty="0"/>
            <a:t>Ищем выбросы</a:t>
          </a:r>
        </a:p>
      </dgm:t>
    </dgm:pt>
    <dgm:pt modelId="{8C3234A5-56E8-4D03-9DE4-B710829463AC}" type="parTrans" cxnId="{631E9380-5897-4A2E-B475-D753EC4BC269}">
      <dgm:prSet/>
      <dgm:spPr/>
      <dgm:t>
        <a:bodyPr/>
        <a:lstStyle/>
        <a:p>
          <a:endParaRPr lang="ru-RU"/>
        </a:p>
      </dgm:t>
    </dgm:pt>
    <dgm:pt modelId="{826719C0-C137-47E4-9212-0040958B9B7A}" type="sibTrans" cxnId="{631E9380-5897-4A2E-B475-D753EC4BC269}">
      <dgm:prSet/>
      <dgm:spPr/>
      <dgm:t>
        <a:bodyPr/>
        <a:lstStyle/>
        <a:p>
          <a:endParaRPr lang="ru-RU"/>
        </a:p>
      </dgm:t>
    </dgm:pt>
    <dgm:pt modelId="{E4F7C4C8-0217-4E9A-A19A-327C1D437022}" type="pres">
      <dgm:prSet presAssocID="{7D75E516-D385-4527-9511-C5F6FB203357}" presName="linear" presStyleCnt="0">
        <dgm:presLayoutVars>
          <dgm:animLvl val="lvl"/>
          <dgm:resizeHandles val="exact"/>
        </dgm:presLayoutVars>
      </dgm:prSet>
      <dgm:spPr/>
    </dgm:pt>
    <dgm:pt modelId="{2CFEA206-0F9E-4011-9C2C-49028A3E66F9}" type="pres">
      <dgm:prSet presAssocID="{F6B1E17C-E31B-49B2-B463-95701A41C21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684B1C2-6F3E-463E-AC79-E42234F36E0E}" type="pres">
      <dgm:prSet presAssocID="{43C94C38-9584-4401-9199-D24D1C6057D1}" presName="spacer" presStyleCnt="0"/>
      <dgm:spPr/>
    </dgm:pt>
    <dgm:pt modelId="{FDD2E8D4-7B27-45B7-8945-5EB020AE5347}" type="pres">
      <dgm:prSet presAssocID="{432F8FE1-F48B-4DAA-A6DF-CBC5781D944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E5B2111-0D7A-4CCD-A000-AB35C08D0960}" type="pres">
      <dgm:prSet presAssocID="{F8EC6E6B-2182-4812-9421-1124C0BA46FE}" presName="spacer" presStyleCnt="0"/>
      <dgm:spPr/>
    </dgm:pt>
    <dgm:pt modelId="{8F26FD26-96E8-4A72-AE51-BF7BEB62BD50}" type="pres">
      <dgm:prSet presAssocID="{1DC1F3B0-EF9D-42CA-BC96-6BE11FF0FD3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EDAA1D5-0670-4DD2-BA96-78FE45D7EE51}" type="pres">
      <dgm:prSet presAssocID="{3C38E497-8D18-4E6F-8AAC-91E70DED54D9}" presName="spacer" presStyleCnt="0"/>
      <dgm:spPr/>
    </dgm:pt>
    <dgm:pt modelId="{85FFDDAE-2F6F-45FB-9FD1-DB89A36ABAE5}" type="pres">
      <dgm:prSet presAssocID="{B9C6B62E-4815-4DA1-BE54-FBBAF274C95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BE41354-6930-495C-AED7-0E86F692F409}" type="pres">
      <dgm:prSet presAssocID="{1A22180E-618B-4C25-A2FD-4171116F6EB6}" presName="spacer" presStyleCnt="0"/>
      <dgm:spPr/>
    </dgm:pt>
    <dgm:pt modelId="{6DED2ABC-7D52-4C20-80B6-AF9EF62DD6D1}" type="pres">
      <dgm:prSet presAssocID="{BB3C1575-4030-4BC2-9D35-082751BDDBC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DC2CE63-20D7-4E7D-ACA2-8E69A7A1EFAF}" type="pres">
      <dgm:prSet presAssocID="{826719C0-C137-47E4-9212-0040958B9B7A}" presName="spacer" presStyleCnt="0"/>
      <dgm:spPr/>
    </dgm:pt>
    <dgm:pt modelId="{869614C7-E595-4884-979B-23B23B835F76}" type="pres">
      <dgm:prSet presAssocID="{C3F48D8B-5B82-4641-973F-63B990A246C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42DD7A01-D15F-4A23-824B-C7A3FD1F80B0}" type="presOf" srcId="{432F8FE1-F48B-4DAA-A6DF-CBC5781D9445}" destId="{FDD2E8D4-7B27-45B7-8945-5EB020AE5347}" srcOrd="0" destOrd="0" presId="urn:microsoft.com/office/officeart/2005/8/layout/vList2"/>
    <dgm:cxn modelId="{7965390E-69FA-46A1-9BC7-C10E99A0F26E}" srcId="{7D75E516-D385-4527-9511-C5F6FB203357}" destId="{F6B1E17C-E31B-49B2-B463-95701A41C21F}" srcOrd="0" destOrd="0" parTransId="{62B89799-B565-4275-8E66-F2A85386AAA6}" sibTransId="{43C94C38-9584-4401-9199-D24D1C6057D1}"/>
    <dgm:cxn modelId="{CB72CE18-6160-4956-9E52-7985ED8FF407}" type="presOf" srcId="{F6B1E17C-E31B-49B2-B463-95701A41C21F}" destId="{2CFEA206-0F9E-4011-9C2C-49028A3E66F9}" srcOrd="0" destOrd="0" presId="urn:microsoft.com/office/officeart/2005/8/layout/vList2"/>
    <dgm:cxn modelId="{0B64361C-B971-4FBF-B014-601C98312FF6}" type="presOf" srcId="{B9C6B62E-4815-4DA1-BE54-FBBAF274C959}" destId="{85FFDDAE-2F6F-45FB-9FD1-DB89A36ABAE5}" srcOrd="0" destOrd="0" presId="urn:microsoft.com/office/officeart/2005/8/layout/vList2"/>
    <dgm:cxn modelId="{8A75DD68-E334-455C-B02E-4E2B451380D3}" type="presOf" srcId="{1DC1F3B0-EF9D-42CA-BC96-6BE11FF0FD38}" destId="{8F26FD26-96E8-4A72-AE51-BF7BEB62BD50}" srcOrd="0" destOrd="0" presId="urn:microsoft.com/office/officeart/2005/8/layout/vList2"/>
    <dgm:cxn modelId="{89E44D6B-C75E-4A02-B904-2CF2E5D5980B}" srcId="{7D75E516-D385-4527-9511-C5F6FB203357}" destId="{432F8FE1-F48B-4DAA-A6DF-CBC5781D9445}" srcOrd="1" destOrd="0" parTransId="{A44F534D-B510-4C58-AD79-1ACE676E34FB}" sibTransId="{F8EC6E6B-2182-4812-9421-1124C0BA46FE}"/>
    <dgm:cxn modelId="{A0B2C352-B76D-4555-9DA7-AB3DC8B02406}" type="presOf" srcId="{C3F48D8B-5B82-4641-973F-63B990A246C0}" destId="{869614C7-E595-4884-979B-23B23B835F76}" srcOrd="0" destOrd="0" presId="urn:microsoft.com/office/officeart/2005/8/layout/vList2"/>
    <dgm:cxn modelId="{631E9380-5897-4A2E-B475-D753EC4BC269}" srcId="{7D75E516-D385-4527-9511-C5F6FB203357}" destId="{BB3C1575-4030-4BC2-9D35-082751BDDBC7}" srcOrd="4" destOrd="0" parTransId="{8C3234A5-56E8-4D03-9DE4-B710829463AC}" sibTransId="{826719C0-C137-47E4-9212-0040958B9B7A}"/>
    <dgm:cxn modelId="{56FA6A92-6CBF-4F05-B9B7-4099A119B0EB}" srcId="{7D75E516-D385-4527-9511-C5F6FB203357}" destId="{B9C6B62E-4815-4DA1-BE54-FBBAF274C959}" srcOrd="3" destOrd="0" parTransId="{558DAAE8-ED9D-4CC6-8A48-83489A64483F}" sibTransId="{1A22180E-618B-4C25-A2FD-4171116F6EB6}"/>
    <dgm:cxn modelId="{1C5993A7-F052-4783-8A96-30EDF657D225}" srcId="{7D75E516-D385-4527-9511-C5F6FB203357}" destId="{C3F48D8B-5B82-4641-973F-63B990A246C0}" srcOrd="5" destOrd="0" parTransId="{6B6D9BC1-1850-4398-A285-AB3203FE4C52}" sibTransId="{C8DB8F93-E82C-4007-BBF6-DDCB9EA5B722}"/>
    <dgm:cxn modelId="{D41514C3-5CF3-4D1B-A2D6-E85420619F8F}" type="presOf" srcId="{BB3C1575-4030-4BC2-9D35-082751BDDBC7}" destId="{6DED2ABC-7D52-4C20-80B6-AF9EF62DD6D1}" srcOrd="0" destOrd="0" presId="urn:microsoft.com/office/officeart/2005/8/layout/vList2"/>
    <dgm:cxn modelId="{94FFF1C5-D2D6-4FF2-8C9E-82974883A18A}" srcId="{7D75E516-D385-4527-9511-C5F6FB203357}" destId="{1DC1F3B0-EF9D-42CA-BC96-6BE11FF0FD38}" srcOrd="2" destOrd="0" parTransId="{83DB7375-6466-4842-8D00-E884575560C0}" sibTransId="{3C38E497-8D18-4E6F-8AAC-91E70DED54D9}"/>
    <dgm:cxn modelId="{2E9487C7-1B05-4658-AC7A-1277B5243E44}" type="presOf" srcId="{7D75E516-D385-4527-9511-C5F6FB203357}" destId="{E4F7C4C8-0217-4E9A-A19A-327C1D437022}" srcOrd="0" destOrd="0" presId="urn:microsoft.com/office/officeart/2005/8/layout/vList2"/>
    <dgm:cxn modelId="{8BFCCF5A-17BF-425E-B100-087209738F64}" type="presParOf" srcId="{E4F7C4C8-0217-4E9A-A19A-327C1D437022}" destId="{2CFEA206-0F9E-4011-9C2C-49028A3E66F9}" srcOrd="0" destOrd="0" presId="urn:microsoft.com/office/officeart/2005/8/layout/vList2"/>
    <dgm:cxn modelId="{A892B6EA-171F-4D8A-9C13-1FCE4D8C49F9}" type="presParOf" srcId="{E4F7C4C8-0217-4E9A-A19A-327C1D437022}" destId="{B684B1C2-6F3E-463E-AC79-E42234F36E0E}" srcOrd="1" destOrd="0" presId="urn:microsoft.com/office/officeart/2005/8/layout/vList2"/>
    <dgm:cxn modelId="{219748E5-AFA1-43CC-AC42-DE55B5274E0E}" type="presParOf" srcId="{E4F7C4C8-0217-4E9A-A19A-327C1D437022}" destId="{FDD2E8D4-7B27-45B7-8945-5EB020AE5347}" srcOrd="2" destOrd="0" presId="urn:microsoft.com/office/officeart/2005/8/layout/vList2"/>
    <dgm:cxn modelId="{75F15C32-2AFE-42B8-B0D1-76904EE4A931}" type="presParOf" srcId="{E4F7C4C8-0217-4E9A-A19A-327C1D437022}" destId="{CE5B2111-0D7A-4CCD-A000-AB35C08D0960}" srcOrd="3" destOrd="0" presId="urn:microsoft.com/office/officeart/2005/8/layout/vList2"/>
    <dgm:cxn modelId="{7FBEA9DF-B532-4633-83B7-6CD516EF8DE0}" type="presParOf" srcId="{E4F7C4C8-0217-4E9A-A19A-327C1D437022}" destId="{8F26FD26-96E8-4A72-AE51-BF7BEB62BD50}" srcOrd="4" destOrd="0" presId="urn:microsoft.com/office/officeart/2005/8/layout/vList2"/>
    <dgm:cxn modelId="{F14FCAD6-A47C-4AD5-BDAD-D6A9507D4859}" type="presParOf" srcId="{E4F7C4C8-0217-4E9A-A19A-327C1D437022}" destId="{DEDAA1D5-0670-4DD2-BA96-78FE45D7EE51}" srcOrd="5" destOrd="0" presId="urn:microsoft.com/office/officeart/2005/8/layout/vList2"/>
    <dgm:cxn modelId="{BE1C9F4F-33E8-4E28-8965-0F9BE2DECC0C}" type="presParOf" srcId="{E4F7C4C8-0217-4E9A-A19A-327C1D437022}" destId="{85FFDDAE-2F6F-45FB-9FD1-DB89A36ABAE5}" srcOrd="6" destOrd="0" presId="urn:microsoft.com/office/officeart/2005/8/layout/vList2"/>
    <dgm:cxn modelId="{299456F5-6068-4BE2-8671-9A156229804D}" type="presParOf" srcId="{E4F7C4C8-0217-4E9A-A19A-327C1D437022}" destId="{FBE41354-6930-495C-AED7-0E86F692F409}" srcOrd="7" destOrd="0" presId="urn:microsoft.com/office/officeart/2005/8/layout/vList2"/>
    <dgm:cxn modelId="{8C7905DD-DE9B-425E-9FD8-D5C35A546C27}" type="presParOf" srcId="{E4F7C4C8-0217-4E9A-A19A-327C1D437022}" destId="{6DED2ABC-7D52-4C20-80B6-AF9EF62DD6D1}" srcOrd="8" destOrd="0" presId="urn:microsoft.com/office/officeart/2005/8/layout/vList2"/>
    <dgm:cxn modelId="{AE485649-4B8F-44B6-AAAD-01C6BE518B0D}" type="presParOf" srcId="{E4F7C4C8-0217-4E9A-A19A-327C1D437022}" destId="{DDC2CE63-20D7-4E7D-ACA2-8E69A7A1EFAF}" srcOrd="9" destOrd="0" presId="urn:microsoft.com/office/officeart/2005/8/layout/vList2"/>
    <dgm:cxn modelId="{76DA1F0F-614A-4B91-8072-46A8631D1530}" type="presParOf" srcId="{E4F7C4C8-0217-4E9A-A19A-327C1D437022}" destId="{869614C7-E595-4884-979B-23B23B835F7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C8FE0A-470F-438A-9C55-4B143BF40F4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FEC95DF-8855-4970-A6F7-62770863A391}">
      <dgm:prSet/>
      <dgm:spPr/>
      <dgm:t>
        <a:bodyPr/>
        <a:lstStyle/>
        <a:p>
          <a:r>
            <a:rPr lang="ru-RU"/>
            <a:t>Курс Основы обработки временных рядов алгоритмами машинного обучения и искусственного интеллекта</a:t>
          </a:r>
          <a:endParaRPr lang="en-US"/>
        </a:p>
      </dgm:t>
    </dgm:pt>
    <dgm:pt modelId="{918DE289-8A7E-4358-8D61-B7648AC3EFE9}" type="parTrans" cxnId="{3C6787BD-021C-4A82-ABE6-80C8A0726FF5}">
      <dgm:prSet/>
      <dgm:spPr/>
      <dgm:t>
        <a:bodyPr/>
        <a:lstStyle/>
        <a:p>
          <a:endParaRPr lang="en-US"/>
        </a:p>
      </dgm:t>
    </dgm:pt>
    <dgm:pt modelId="{4616D71F-4C46-4288-9CBA-DD1AF15DF370}" type="sibTrans" cxnId="{3C6787BD-021C-4A82-ABE6-80C8A0726FF5}">
      <dgm:prSet/>
      <dgm:spPr/>
      <dgm:t>
        <a:bodyPr/>
        <a:lstStyle/>
        <a:p>
          <a:endParaRPr lang="en-US"/>
        </a:p>
      </dgm:t>
    </dgm:pt>
    <dgm:pt modelId="{BF514F15-1625-4ADF-B53B-4F714CA9A72E}">
      <dgm:prSet/>
      <dgm:spPr/>
      <dgm:t>
        <a:bodyPr/>
        <a:lstStyle/>
        <a:p>
          <a:r>
            <a:rPr lang="ru-RU"/>
            <a:t>Осенний семестр 2023 года</a:t>
          </a:r>
          <a:endParaRPr lang="en-US"/>
        </a:p>
      </dgm:t>
    </dgm:pt>
    <dgm:pt modelId="{BAEA70A4-FCA7-42FC-A58F-93B6BEC9C0A8}" type="parTrans" cxnId="{F17D1D92-6129-41F5-9B52-FFEDE7BEBD01}">
      <dgm:prSet/>
      <dgm:spPr/>
      <dgm:t>
        <a:bodyPr/>
        <a:lstStyle/>
        <a:p>
          <a:endParaRPr lang="en-US"/>
        </a:p>
      </dgm:t>
    </dgm:pt>
    <dgm:pt modelId="{5962A05C-64F7-4BE8-909F-FB31AAE68C71}" type="sibTrans" cxnId="{F17D1D92-6129-41F5-9B52-FFEDE7BEBD01}">
      <dgm:prSet/>
      <dgm:spPr/>
      <dgm:t>
        <a:bodyPr/>
        <a:lstStyle/>
        <a:p>
          <a:endParaRPr lang="en-US"/>
        </a:p>
      </dgm:t>
    </dgm:pt>
    <dgm:pt modelId="{02532129-42F7-4289-8871-12F61B6EE995}">
      <dgm:prSet/>
      <dgm:spPr/>
      <dgm:t>
        <a:bodyPr/>
        <a:lstStyle/>
        <a:p>
          <a:r>
            <a:rPr lang="ru-RU"/>
            <a:t>Лектор д.ф.-м.н. Барулина Марина Александровна</a:t>
          </a:r>
          <a:endParaRPr lang="en-US"/>
        </a:p>
      </dgm:t>
    </dgm:pt>
    <dgm:pt modelId="{388CF8C1-EF76-4EFB-AF72-5A0306AD8DF3}" type="parTrans" cxnId="{7E2D3025-E5EE-4FFD-8FAC-AF41C8F66A67}">
      <dgm:prSet/>
      <dgm:spPr/>
      <dgm:t>
        <a:bodyPr/>
        <a:lstStyle/>
        <a:p>
          <a:endParaRPr lang="en-US"/>
        </a:p>
      </dgm:t>
    </dgm:pt>
    <dgm:pt modelId="{06B50118-47B3-4317-B1E7-446056B25E8B}" type="sibTrans" cxnId="{7E2D3025-E5EE-4FFD-8FAC-AF41C8F66A67}">
      <dgm:prSet/>
      <dgm:spPr/>
      <dgm:t>
        <a:bodyPr/>
        <a:lstStyle/>
        <a:p>
          <a:endParaRPr lang="en-US"/>
        </a:p>
      </dgm:t>
    </dgm:pt>
    <dgm:pt modelId="{E14CC0C2-0935-41F1-B512-04BEA9C1E5F6}">
      <dgm:prSet/>
      <dgm:spPr/>
      <dgm:t>
        <a:bodyPr/>
        <a:lstStyle/>
        <a:p>
          <a:r>
            <a:rPr lang="ru-RU"/>
            <a:t>Ассистент Улитин Иван Владимирович</a:t>
          </a:r>
          <a:endParaRPr lang="en-US"/>
        </a:p>
      </dgm:t>
    </dgm:pt>
    <dgm:pt modelId="{9576E013-4939-478B-A89C-8496A36384A4}" type="parTrans" cxnId="{E1FDCCB6-6851-47FF-A100-33A6FC3EA600}">
      <dgm:prSet/>
      <dgm:spPr/>
      <dgm:t>
        <a:bodyPr/>
        <a:lstStyle/>
        <a:p>
          <a:endParaRPr lang="en-US"/>
        </a:p>
      </dgm:t>
    </dgm:pt>
    <dgm:pt modelId="{8F822839-4FE8-4C8A-B57B-4F96704410FB}" type="sibTrans" cxnId="{E1FDCCB6-6851-47FF-A100-33A6FC3EA600}">
      <dgm:prSet/>
      <dgm:spPr/>
      <dgm:t>
        <a:bodyPr/>
        <a:lstStyle/>
        <a:p>
          <a:endParaRPr lang="en-US"/>
        </a:p>
      </dgm:t>
    </dgm:pt>
    <dgm:pt modelId="{639D75BA-2A65-48D1-A58C-C660B3CEFC33}">
      <dgm:prSet/>
      <dgm:spPr/>
      <dgm:t>
        <a:bodyPr/>
        <a:lstStyle/>
        <a:p>
          <a:r>
            <a:rPr lang="ru-RU" dirty="0"/>
            <a:t>Пермский государственный национальный исследовательский университет</a:t>
          </a:r>
          <a:endParaRPr lang="en-US" dirty="0"/>
        </a:p>
      </dgm:t>
    </dgm:pt>
    <dgm:pt modelId="{7DDD1A30-BC5C-46A9-A146-472058E4B9D7}" type="parTrans" cxnId="{CC3B0430-08D2-4769-8F6B-02245E98C55B}">
      <dgm:prSet/>
      <dgm:spPr/>
      <dgm:t>
        <a:bodyPr/>
        <a:lstStyle/>
        <a:p>
          <a:endParaRPr lang="en-US"/>
        </a:p>
      </dgm:t>
    </dgm:pt>
    <dgm:pt modelId="{14903F09-D289-4A6F-A6E4-4E6C42BE197A}" type="sibTrans" cxnId="{CC3B0430-08D2-4769-8F6B-02245E98C55B}">
      <dgm:prSet/>
      <dgm:spPr/>
      <dgm:t>
        <a:bodyPr/>
        <a:lstStyle/>
        <a:p>
          <a:endParaRPr lang="en-US"/>
        </a:p>
      </dgm:t>
    </dgm:pt>
    <dgm:pt modelId="{F7B5C96C-E6CC-4D4C-9C21-D0D6A6BA1258}" type="pres">
      <dgm:prSet presAssocID="{67C8FE0A-470F-438A-9C55-4B143BF40F44}" presName="vert0" presStyleCnt="0">
        <dgm:presLayoutVars>
          <dgm:dir/>
          <dgm:animOne val="branch"/>
          <dgm:animLvl val="lvl"/>
        </dgm:presLayoutVars>
      </dgm:prSet>
      <dgm:spPr/>
    </dgm:pt>
    <dgm:pt modelId="{7024DBD7-CFB2-4187-B59A-2972878B6F02}" type="pres">
      <dgm:prSet presAssocID="{EFEC95DF-8855-4970-A6F7-62770863A391}" presName="thickLine" presStyleLbl="alignNode1" presStyleIdx="0" presStyleCnt="5"/>
      <dgm:spPr/>
    </dgm:pt>
    <dgm:pt modelId="{514F6771-0EA5-4899-9A9A-3BBA00EE029A}" type="pres">
      <dgm:prSet presAssocID="{EFEC95DF-8855-4970-A6F7-62770863A391}" presName="horz1" presStyleCnt="0"/>
      <dgm:spPr/>
    </dgm:pt>
    <dgm:pt modelId="{059B7051-9133-49AA-A983-1AA4FAF0D4F1}" type="pres">
      <dgm:prSet presAssocID="{EFEC95DF-8855-4970-A6F7-62770863A391}" presName="tx1" presStyleLbl="revTx" presStyleIdx="0" presStyleCnt="5"/>
      <dgm:spPr/>
    </dgm:pt>
    <dgm:pt modelId="{0910B282-AFEA-4AFB-A113-EAC8D7E956D9}" type="pres">
      <dgm:prSet presAssocID="{EFEC95DF-8855-4970-A6F7-62770863A391}" presName="vert1" presStyleCnt="0"/>
      <dgm:spPr/>
    </dgm:pt>
    <dgm:pt modelId="{F66D9506-0632-4ABB-9BD0-6F0CBA059FC9}" type="pres">
      <dgm:prSet presAssocID="{BF514F15-1625-4ADF-B53B-4F714CA9A72E}" presName="thickLine" presStyleLbl="alignNode1" presStyleIdx="1" presStyleCnt="5"/>
      <dgm:spPr/>
    </dgm:pt>
    <dgm:pt modelId="{65BCF76A-8779-4B07-B6E8-BB89B9E2866A}" type="pres">
      <dgm:prSet presAssocID="{BF514F15-1625-4ADF-B53B-4F714CA9A72E}" presName="horz1" presStyleCnt="0"/>
      <dgm:spPr/>
    </dgm:pt>
    <dgm:pt modelId="{BB60DB0F-ED81-4D20-8153-B38980B74393}" type="pres">
      <dgm:prSet presAssocID="{BF514F15-1625-4ADF-B53B-4F714CA9A72E}" presName="tx1" presStyleLbl="revTx" presStyleIdx="1" presStyleCnt="5"/>
      <dgm:spPr/>
    </dgm:pt>
    <dgm:pt modelId="{DA08239D-F391-46EC-80C6-67D05474E648}" type="pres">
      <dgm:prSet presAssocID="{BF514F15-1625-4ADF-B53B-4F714CA9A72E}" presName="vert1" presStyleCnt="0"/>
      <dgm:spPr/>
    </dgm:pt>
    <dgm:pt modelId="{9872CDB0-95F4-456F-9603-1AA4FEB551EA}" type="pres">
      <dgm:prSet presAssocID="{02532129-42F7-4289-8871-12F61B6EE995}" presName="thickLine" presStyleLbl="alignNode1" presStyleIdx="2" presStyleCnt="5"/>
      <dgm:spPr/>
    </dgm:pt>
    <dgm:pt modelId="{5A7CEA4B-E193-40C4-91A8-F8970EE2D7E0}" type="pres">
      <dgm:prSet presAssocID="{02532129-42F7-4289-8871-12F61B6EE995}" presName="horz1" presStyleCnt="0"/>
      <dgm:spPr/>
    </dgm:pt>
    <dgm:pt modelId="{6061CCA5-3C00-4B4C-9A59-5FDFB756AD7F}" type="pres">
      <dgm:prSet presAssocID="{02532129-42F7-4289-8871-12F61B6EE995}" presName="tx1" presStyleLbl="revTx" presStyleIdx="2" presStyleCnt="5"/>
      <dgm:spPr/>
    </dgm:pt>
    <dgm:pt modelId="{932A1939-CE35-47C9-A86C-93F9FDAACF08}" type="pres">
      <dgm:prSet presAssocID="{02532129-42F7-4289-8871-12F61B6EE995}" presName="vert1" presStyleCnt="0"/>
      <dgm:spPr/>
    </dgm:pt>
    <dgm:pt modelId="{3904F73E-F589-40E3-A6AC-A0FB30B9C221}" type="pres">
      <dgm:prSet presAssocID="{E14CC0C2-0935-41F1-B512-04BEA9C1E5F6}" presName="thickLine" presStyleLbl="alignNode1" presStyleIdx="3" presStyleCnt="5"/>
      <dgm:spPr/>
    </dgm:pt>
    <dgm:pt modelId="{A18DFB47-F115-4A36-9959-B9E4BEDA961F}" type="pres">
      <dgm:prSet presAssocID="{E14CC0C2-0935-41F1-B512-04BEA9C1E5F6}" presName="horz1" presStyleCnt="0"/>
      <dgm:spPr/>
    </dgm:pt>
    <dgm:pt modelId="{23E005BF-F0CE-42C6-B797-9A91D3B9A996}" type="pres">
      <dgm:prSet presAssocID="{E14CC0C2-0935-41F1-B512-04BEA9C1E5F6}" presName="tx1" presStyleLbl="revTx" presStyleIdx="3" presStyleCnt="5"/>
      <dgm:spPr/>
    </dgm:pt>
    <dgm:pt modelId="{7BFE4A45-256A-4FB0-86BE-8A3B8E4AC047}" type="pres">
      <dgm:prSet presAssocID="{E14CC0C2-0935-41F1-B512-04BEA9C1E5F6}" presName="vert1" presStyleCnt="0"/>
      <dgm:spPr/>
    </dgm:pt>
    <dgm:pt modelId="{B55C60FF-1776-43A2-BD99-D6BE47898753}" type="pres">
      <dgm:prSet presAssocID="{639D75BA-2A65-48D1-A58C-C660B3CEFC33}" presName="thickLine" presStyleLbl="alignNode1" presStyleIdx="4" presStyleCnt="5"/>
      <dgm:spPr/>
    </dgm:pt>
    <dgm:pt modelId="{7193C81F-F8DC-467B-820E-F5FFC723BAAC}" type="pres">
      <dgm:prSet presAssocID="{639D75BA-2A65-48D1-A58C-C660B3CEFC33}" presName="horz1" presStyleCnt="0"/>
      <dgm:spPr/>
    </dgm:pt>
    <dgm:pt modelId="{83E31F07-72CD-4DAE-9FFD-FBFE1AE3A0D1}" type="pres">
      <dgm:prSet presAssocID="{639D75BA-2A65-48D1-A58C-C660B3CEFC33}" presName="tx1" presStyleLbl="revTx" presStyleIdx="4" presStyleCnt="5"/>
      <dgm:spPr/>
    </dgm:pt>
    <dgm:pt modelId="{DAF8D83F-B198-4495-9BB7-49A1093C31F3}" type="pres">
      <dgm:prSet presAssocID="{639D75BA-2A65-48D1-A58C-C660B3CEFC33}" presName="vert1" presStyleCnt="0"/>
      <dgm:spPr/>
    </dgm:pt>
  </dgm:ptLst>
  <dgm:cxnLst>
    <dgm:cxn modelId="{7E2D3025-E5EE-4FFD-8FAC-AF41C8F66A67}" srcId="{67C8FE0A-470F-438A-9C55-4B143BF40F44}" destId="{02532129-42F7-4289-8871-12F61B6EE995}" srcOrd="2" destOrd="0" parTransId="{388CF8C1-EF76-4EFB-AF72-5A0306AD8DF3}" sibTransId="{06B50118-47B3-4317-B1E7-446056B25E8B}"/>
    <dgm:cxn modelId="{CC3B0430-08D2-4769-8F6B-02245E98C55B}" srcId="{67C8FE0A-470F-438A-9C55-4B143BF40F44}" destId="{639D75BA-2A65-48D1-A58C-C660B3CEFC33}" srcOrd="4" destOrd="0" parTransId="{7DDD1A30-BC5C-46A9-A146-472058E4B9D7}" sibTransId="{14903F09-D289-4A6F-A6E4-4E6C42BE197A}"/>
    <dgm:cxn modelId="{C6DFB434-921C-43DB-8290-038A53B59D19}" type="presOf" srcId="{EFEC95DF-8855-4970-A6F7-62770863A391}" destId="{059B7051-9133-49AA-A983-1AA4FAF0D4F1}" srcOrd="0" destOrd="0" presId="urn:microsoft.com/office/officeart/2008/layout/LinedList"/>
    <dgm:cxn modelId="{0241BF3C-566B-4F19-A28A-80CC067ABBF9}" type="presOf" srcId="{E14CC0C2-0935-41F1-B512-04BEA9C1E5F6}" destId="{23E005BF-F0CE-42C6-B797-9A91D3B9A996}" srcOrd="0" destOrd="0" presId="urn:microsoft.com/office/officeart/2008/layout/LinedList"/>
    <dgm:cxn modelId="{0FF77179-DAD4-40F6-AA88-6C93861934BC}" type="presOf" srcId="{67C8FE0A-470F-438A-9C55-4B143BF40F44}" destId="{F7B5C96C-E6CC-4D4C-9C21-D0D6A6BA1258}" srcOrd="0" destOrd="0" presId="urn:microsoft.com/office/officeart/2008/layout/LinedList"/>
    <dgm:cxn modelId="{02D9B479-2862-4F64-AF3B-D15E387A6EBC}" type="presOf" srcId="{02532129-42F7-4289-8871-12F61B6EE995}" destId="{6061CCA5-3C00-4B4C-9A59-5FDFB756AD7F}" srcOrd="0" destOrd="0" presId="urn:microsoft.com/office/officeart/2008/layout/LinedList"/>
    <dgm:cxn modelId="{F17D1D92-6129-41F5-9B52-FFEDE7BEBD01}" srcId="{67C8FE0A-470F-438A-9C55-4B143BF40F44}" destId="{BF514F15-1625-4ADF-B53B-4F714CA9A72E}" srcOrd="1" destOrd="0" parTransId="{BAEA70A4-FCA7-42FC-A58F-93B6BEC9C0A8}" sibTransId="{5962A05C-64F7-4BE8-909F-FB31AAE68C71}"/>
    <dgm:cxn modelId="{ED1EBEAD-329F-4256-B01B-F96AC9FD8222}" type="presOf" srcId="{639D75BA-2A65-48D1-A58C-C660B3CEFC33}" destId="{83E31F07-72CD-4DAE-9FFD-FBFE1AE3A0D1}" srcOrd="0" destOrd="0" presId="urn:microsoft.com/office/officeart/2008/layout/LinedList"/>
    <dgm:cxn modelId="{E1FDCCB6-6851-47FF-A100-33A6FC3EA600}" srcId="{67C8FE0A-470F-438A-9C55-4B143BF40F44}" destId="{E14CC0C2-0935-41F1-B512-04BEA9C1E5F6}" srcOrd="3" destOrd="0" parTransId="{9576E013-4939-478B-A89C-8496A36384A4}" sibTransId="{8F822839-4FE8-4C8A-B57B-4F96704410FB}"/>
    <dgm:cxn modelId="{3C6787BD-021C-4A82-ABE6-80C8A0726FF5}" srcId="{67C8FE0A-470F-438A-9C55-4B143BF40F44}" destId="{EFEC95DF-8855-4970-A6F7-62770863A391}" srcOrd="0" destOrd="0" parTransId="{918DE289-8A7E-4358-8D61-B7648AC3EFE9}" sibTransId="{4616D71F-4C46-4288-9CBA-DD1AF15DF370}"/>
    <dgm:cxn modelId="{BBC483F9-7836-493E-9D4E-F733F121DBF5}" type="presOf" srcId="{BF514F15-1625-4ADF-B53B-4F714CA9A72E}" destId="{BB60DB0F-ED81-4D20-8153-B38980B74393}" srcOrd="0" destOrd="0" presId="urn:microsoft.com/office/officeart/2008/layout/LinedList"/>
    <dgm:cxn modelId="{3FDF1D93-758A-4BB2-8B22-BA00B289B169}" type="presParOf" srcId="{F7B5C96C-E6CC-4D4C-9C21-D0D6A6BA1258}" destId="{7024DBD7-CFB2-4187-B59A-2972878B6F02}" srcOrd="0" destOrd="0" presId="urn:microsoft.com/office/officeart/2008/layout/LinedList"/>
    <dgm:cxn modelId="{ED7A742F-3F83-4B4F-84F8-6212651DDF92}" type="presParOf" srcId="{F7B5C96C-E6CC-4D4C-9C21-D0D6A6BA1258}" destId="{514F6771-0EA5-4899-9A9A-3BBA00EE029A}" srcOrd="1" destOrd="0" presId="urn:microsoft.com/office/officeart/2008/layout/LinedList"/>
    <dgm:cxn modelId="{2A16F4F8-1043-495B-B271-B9CDB2968DE1}" type="presParOf" srcId="{514F6771-0EA5-4899-9A9A-3BBA00EE029A}" destId="{059B7051-9133-49AA-A983-1AA4FAF0D4F1}" srcOrd="0" destOrd="0" presId="urn:microsoft.com/office/officeart/2008/layout/LinedList"/>
    <dgm:cxn modelId="{9BCA63BF-2C4E-4958-B546-28ECD16091A0}" type="presParOf" srcId="{514F6771-0EA5-4899-9A9A-3BBA00EE029A}" destId="{0910B282-AFEA-4AFB-A113-EAC8D7E956D9}" srcOrd="1" destOrd="0" presId="urn:microsoft.com/office/officeart/2008/layout/LinedList"/>
    <dgm:cxn modelId="{64A727EC-9013-4EEE-9601-76989E4A8111}" type="presParOf" srcId="{F7B5C96C-E6CC-4D4C-9C21-D0D6A6BA1258}" destId="{F66D9506-0632-4ABB-9BD0-6F0CBA059FC9}" srcOrd="2" destOrd="0" presId="urn:microsoft.com/office/officeart/2008/layout/LinedList"/>
    <dgm:cxn modelId="{810EF4E5-7F7D-4FF6-9F31-FC9C84C79680}" type="presParOf" srcId="{F7B5C96C-E6CC-4D4C-9C21-D0D6A6BA1258}" destId="{65BCF76A-8779-4B07-B6E8-BB89B9E2866A}" srcOrd="3" destOrd="0" presId="urn:microsoft.com/office/officeart/2008/layout/LinedList"/>
    <dgm:cxn modelId="{F8D16F45-7CFE-4A48-95AC-85B375C2AADB}" type="presParOf" srcId="{65BCF76A-8779-4B07-B6E8-BB89B9E2866A}" destId="{BB60DB0F-ED81-4D20-8153-B38980B74393}" srcOrd="0" destOrd="0" presId="urn:microsoft.com/office/officeart/2008/layout/LinedList"/>
    <dgm:cxn modelId="{CB90FA2F-C78F-4E07-85A1-65F14D7233FB}" type="presParOf" srcId="{65BCF76A-8779-4B07-B6E8-BB89B9E2866A}" destId="{DA08239D-F391-46EC-80C6-67D05474E648}" srcOrd="1" destOrd="0" presId="urn:microsoft.com/office/officeart/2008/layout/LinedList"/>
    <dgm:cxn modelId="{CEAF6606-0812-42A2-9C76-503523B3C4CE}" type="presParOf" srcId="{F7B5C96C-E6CC-4D4C-9C21-D0D6A6BA1258}" destId="{9872CDB0-95F4-456F-9603-1AA4FEB551EA}" srcOrd="4" destOrd="0" presId="urn:microsoft.com/office/officeart/2008/layout/LinedList"/>
    <dgm:cxn modelId="{19254FAE-ACC0-4908-93D9-88778736BFCE}" type="presParOf" srcId="{F7B5C96C-E6CC-4D4C-9C21-D0D6A6BA1258}" destId="{5A7CEA4B-E193-40C4-91A8-F8970EE2D7E0}" srcOrd="5" destOrd="0" presId="urn:microsoft.com/office/officeart/2008/layout/LinedList"/>
    <dgm:cxn modelId="{958F1409-395D-43F1-9BF4-652344C10896}" type="presParOf" srcId="{5A7CEA4B-E193-40C4-91A8-F8970EE2D7E0}" destId="{6061CCA5-3C00-4B4C-9A59-5FDFB756AD7F}" srcOrd="0" destOrd="0" presId="urn:microsoft.com/office/officeart/2008/layout/LinedList"/>
    <dgm:cxn modelId="{BBCA9D6B-F26E-4C54-BBF3-71D52D1F8E9D}" type="presParOf" srcId="{5A7CEA4B-E193-40C4-91A8-F8970EE2D7E0}" destId="{932A1939-CE35-47C9-A86C-93F9FDAACF08}" srcOrd="1" destOrd="0" presId="urn:microsoft.com/office/officeart/2008/layout/LinedList"/>
    <dgm:cxn modelId="{2563D453-4596-481B-B348-1C226EB17AD0}" type="presParOf" srcId="{F7B5C96C-E6CC-4D4C-9C21-D0D6A6BA1258}" destId="{3904F73E-F589-40E3-A6AC-A0FB30B9C221}" srcOrd="6" destOrd="0" presId="urn:microsoft.com/office/officeart/2008/layout/LinedList"/>
    <dgm:cxn modelId="{DCE9DFAD-A07E-42DF-9FEF-EE65C48B7C65}" type="presParOf" srcId="{F7B5C96C-E6CC-4D4C-9C21-D0D6A6BA1258}" destId="{A18DFB47-F115-4A36-9959-B9E4BEDA961F}" srcOrd="7" destOrd="0" presId="urn:microsoft.com/office/officeart/2008/layout/LinedList"/>
    <dgm:cxn modelId="{FA23DC1A-1F82-4779-A351-D52CEB1E562D}" type="presParOf" srcId="{A18DFB47-F115-4A36-9959-B9E4BEDA961F}" destId="{23E005BF-F0CE-42C6-B797-9A91D3B9A996}" srcOrd="0" destOrd="0" presId="urn:microsoft.com/office/officeart/2008/layout/LinedList"/>
    <dgm:cxn modelId="{BB9E7AB5-6DAF-4E41-9B9C-8F86181A91E0}" type="presParOf" srcId="{A18DFB47-F115-4A36-9959-B9E4BEDA961F}" destId="{7BFE4A45-256A-4FB0-86BE-8A3B8E4AC047}" srcOrd="1" destOrd="0" presId="urn:microsoft.com/office/officeart/2008/layout/LinedList"/>
    <dgm:cxn modelId="{956455E5-536E-4D34-958B-EDC9B0D667B5}" type="presParOf" srcId="{F7B5C96C-E6CC-4D4C-9C21-D0D6A6BA1258}" destId="{B55C60FF-1776-43A2-BD99-D6BE47898753}" srcOrd="8" destOrd="0" presId="urn:microsoft.com/office/officeart/2008/layout/LinedList"/>
    <dgm:cxn modelId="{1D089690-1360-4FCD-9E49-9FDC1E8C9211}" type="presParOf" srcId="{F7B5C96C-E6CC-4D4C-9C21-D0D6A6BA1258}" destId="{7193C81F-F8DC-467B-820E-F5FFC723BAAC}" srcOrd="9" destOrd="0" presId="urn:microsoft.com/office/officeart/2008/layout/LinedList"/>
    <dgm:cxn modelId="{23A524A6-A540-44DB-A7DD-A1CEB46800D3}" type="presParOf" srcId="{7193C81F-F8DC-467B-820E-F5FFC723BAAC}" destId="{83E31F07-72CD-4DAE-9FFD-FBFE1AE3A0D1}" srcOrd="0" destOrd="0" presId="urn:microsoft.com/office/officeart/2008/layout/LinedList"/>
    <dgm:cxn modelId="{797A9BE2-B3F6-4D32-8AA5-3E69F6CA037F}" type="presParOf" srcId="{7193C81F-F8DC-467B-820E-F5FFC723BAAC}" destId="{DAF8D83F-B198-4495-9BB7-49A1093C31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20226-158B-4687-98AF-9E343706A47B}">
      <dsp:nvSpPr>
        <dsp:cNvPr id="0" name=""/>
        <dsp:cNvSpPr/>
      </dsp:nvSpPr>
      <dsp:spPr>
        <a:xfrm>
          <a:off x="0" y="690453"/>
          <a:ext cx="3102173" cy="1969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595925-50F5-46AD-A716-F13A12D3BEF3}">
      <dsp:nvSpPr>
        <dsp:cNvPr id="0" name=""/>
        <dsp:cNvSpPr/>
      </dsp:nvSpPr>
      <dsp:spPr>
        <a:xfrm>
          <a:off x="344685" y="1017904"/>
          <a:ext cx="3102173" cy="1969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/>
            <a:t>Скорость</a:t>
          </a:r>
          <a:endParaRPr lang="en-US" sz="2400" kern="1200"/>
        </a:p>
      </dsp:txBody>
      <dsp:txXfrm>
        <a:off x="402381" y="1075600"/>
        <a:ext cx="2986781" cy="1854488"/>
      </dsp:txXfrm>
    </dsp:sp>
    <dsp:sp modelId="{58257AC7-5AB4-4138-B146-94AC3F35E347}">
      <dsp:nvSpPr>
        <dsp:cNvPr id="0" name=""/>
        <dsp:cNvSpPr/>
      </dsp:nvSpPr>
      <dsp:spPr>
        <a:xfrm>
          <a:off x="3791545" y="690453"/>
          <a:ext cx="3102173" cy="1969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173BF7-5B3C-4C17-9BDA-579FC65724EC}">
      <dsp:nvSpPr>
        <dsp:cNvPr id="0" name=""/>
        <dsp:cNvSpPr/>
      </dsp:nvSpPr>
      <dsp:spPr>
        <a:xfrm>
          <a:off x="4136231" y="1017904"/>
          <a:ext cx="3102173" cy="1969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/>
            <a:t>Легко обновлять</a:t>
          </a:r>
          <a:endParaRPr lang="en-US" sz="2400" kern="1200"/>
        </a:p>
      </dsp:txBody>
      <dsp:txXfrm>
        <a:off x="4193927" y="1075600"/>
        <a:ext cx="2986781" cy="1854488"/>
      </dsp:txXfrm>
    </dsp:sp>
    <dsp:sp modelId="{83A91610-6F1D-49A4-A841-565BC5EA07E8}">
      <dsp:nvSpPr>
        <dsp:cNvPr id="0" name=""/>
        <dsp:cNvSpPr/>
      </dsp:nvSpPr>
      <dsp:spPr>
        <a:xfrm>
          <a:off x="7583090" y="690453"/>
          <a:ext cx="3102173" cy="1969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41F4D-7327-45A8-B4A1-79D88977383F}">
      <dsp:nvSpPr>
        <dsp:cNvPr id="0" name=""/>
        <dsp:cNvSpPr/>
      </dsp:nvSpPr>
      <dsp:spPr>
        <a:xfrm>
          <a:off x="7927776" y="1017904"/>
          <a:ext cx="3102173" cy="1969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/>
            <a:t>Интерпретируемый и объяснимый</a:t>
          </a:r>
          <a:endParaRPr lang="en-US" sz="2400" kern="1200"/>
        </a:p>
      </dsp:txBody>
      <dsp:txXfrm>
        <a:off x="7985472" y="1075600"/>
        <a:ext cx="2986781" cy="18544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84405E-9AB0-4237-B9E3-77D36B54B324}">
      <dsp:nvSpPr>
        <dsp:cNvPr id="0" name=""/>
        <dsp:cNvSpPr/>
      </dsp:nvSpPr>
      <dsp:spPr>
        <a:xfrm>
          <a:off x="379965" y="848538"/>
          <a:ext cx="616201" cy="6162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9D978-506D-41AC-88BB-D9970B1DB8A4}">
      <dsp:nvSpPr>
        <dsp:cNvPr id="0" name=""/>
        <dsp:cNvSpPr/>
      </dsp:nvSpPr>
      <dsp:spPr>
        <a:xfrm>
          <a:off x="3397" y="1761944"/>
          <a:ext cx="1369335" cy="1067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50-дневные и 200-дневные скользящие средние широко используются инвесторами и трейдерами и считаются важными торговыми сигналами.</a:t>
          </a:r>
          <a:endParaRPr lang="en-US" sz="1100" kern="1200"/>
        </a:p>
      </dsp:txBody>
      <dsp:txXfrm>
        <a:off x="3397" y="1761944"/>
        <a:ext cx="1369335" cy="1067754"/>
      </dsp:txXfrm>
    </dsp:sp>
    <dsp:sp modelId="{CA7AFA1C-C5CC-4B3E-A6AD-8C45AA1993A2}">
      <dsp:nvSpPr>
        <dsp:cNvPr id="0" name=""/>
        <dsp:cNvSpPr/>
      </dsp:nvSpPr>
      <dsp:spPr>
        <a:xfrm>
          <a:off x="1988934" y="848538"/>
          <a:ext cx="616201" cy="6162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3B3C0-1724-4174-838C-C4A921FCD691}">
      <dsp:nvSpPr>
        <dsp:cNvPr id="0" name=""/>
        <dsp:cNvSpPr/>
      </dsp:nvSpPr>
      <dsp:spPr>
        <a:xfrm>
          <a:off x="1612367" y="1761944"/>
          <a:ext cx="1369335" cy="1067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Инвесторы могут выбирать различные периоды различной продолжительности для расчета скользящих средних в зависимости от своих торговых целей.</a:t>
          </a:r>
          <a:endParaRPr lang="en-US" sz="1100" kern="1200"/>
        </a:p>
      </dsp:txBody>
      <dsp:txXfrm>
        <a:off x="1612367" y="1761944"/>
        <a:ext cx="1369335" cy="1067754"/>
      </dsp:txXfrm>
    </dsp:sp>
    <dsp:sp modelId="{D9DACCF2-DB04-48B7-8033-4648D42AB859}">
      <dsp:nvSpPr>
        <dsp:cNvPr id="0" name=""/>
        <dsp:cNvSpPr/>
      </dsp:nvSpPr>
      <dsp:spPr>
        <a:xfrm>
          <a:off x="3597904" y="848538"/>
          <a:ext cx="616201" cy="6162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7FC15-5BBD-48A3-B57C-D791F0478328}">
      <dsp:nvSpPr>
        <dsp:cNvPr id="0" name=""/>
        <dsp:cNvSpPr/>
      </dsp:nvSpPr>
      <dsp:spPr>
        <a:xfrm>
          <a:off x="3221337" y="1761944"/>
          <a:ext cx="1369335" cy="1067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Более короткие скользящие средние обычно используются для краткосрочной торговли, в то время как более долгосрочные скользящие средние больше подходят для долгосрочных инвесторов.</a:t>
          </a:r>
          <a:endParaRPr lang="en-US" sz="1100" kern="1200"/>
        </a:p>
      </dsp:txBody>
      <dsp:txXfrm>
        <a:off x="3221337" y="1761944"/>
        <a:ext cx="1369335" cy="1067754"/>
      </dsp:txXfrm>
    </dsp:sp>
    <dsp:sp modelId="{3BA059D4-12B5-4FCB-A298-DA8484B1A109}">
      <dsp:nvSpPr>
        <dsp:cNvPr id="0" name=""/>
        <dsp:cNvSpPr/>
      </dsp:nvSpPr>
      <dsp:spPr>
        <a:xfrm>
          <a:off x="5206874" y="848538"/>
          <a:ext cx="616201" cy="6162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A4DCA-592E-4775-8F30-728E3757389A}">
      <dsp:nvSpPr>
        <dsp:cNvPr id="0" name=""/>
        <dsp:cNvSpPr/>
      </dsp:nvSpPr>
      <dsp:spPr>
        <a:xfrm>
          <a:off x="4830307" y="1761944"/>
          <a:ext cx="1369335" cy="1067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Хотя невозможно предсказать будущее движение конкретной акции, использование технического анализа и исследований может помочь сделать более точные прогнозы. </a:t>
          </a:r>
          <a:endParaRPr lang="en-US" sz="1100" kern="1200"/>
        </a:p>
      </dsp:txBody>
      <dsp:txXfrm>
        <a:off x="4830307" y="1761944"/>
        <a:ext cx="1369335" cy="1067754"/>
      </dsp:txXfrm>
    </dsp:sp>
    <dsp:sp modelId="{00775F64-0BB6-44AB-B9CD-DB653504D3F8}">
      <dsp:nvSpPr>
        <dsp:cNvPr id="0" name=""/>
        <dsp:cNvSpPr/>
      </dsp:nvSpPr>
      <dsp:spPr>
        <a:xfrm>
          <a:off x="6815844" y="848538"/>
          <a:ext cx="616201" cy="61620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93AD7-EF67-4804-AA8C-D15BF2DC8627}">
      <dsp:nvSpPr>
        <dsp:cNvPr id="0" name=""/>
        <dsp:cNvSpPr/>
      </dsp:nvSpPr>
      <dsp:spPr>
        <a:xfrm>
          <a:off x="6439276" y="1761944"/>
          <a:ext cx="1369335" cy="1067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Растущая скользящая средняя указывает на то, что ценная бумага находится в восходящем тренде, в то время как снижающаяся скользящая средняя указывает на то, что она находится в нисходящем тренде.</a:t>
          </a:r>
          <a:endParaRPr lang="en-US" sz="1100" kern="1200"/>
        </a:p>
      </dsp:txBody>
      <dsp:txXfrm>
        <a:off x="6439276" y="1761944"/>
        <a:ext cx="1369335" cy="1067754"/>
      </dsp:txXfrm>
    </dsp:sp>
    <dsp:sp modelId="{E747B19F-46A2-4896-9F44-092B4BA43734}">
      <dsp:nvSpPr>
        <dsp:cNvPr id="0" name=""/>
        <dsp:cNvSpPr/>
      </dsp:nvSpPr>
      <dsp:spPr>
        <a:xfrm>
          <a:off x="8424813" y="848538"/>
          <a:ext cx="616201" cy="61620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59A42-6804-4F59-BF8C-40537ED8EE9F}">
      <dsp:nvSpPr>
        <dsp:cNvPr id="0" name=""/>
        <dsp:cNvSpPr/>
      </dsp:nvSpPr>
      <dsp:spPr>
        <a:xfrm>
          <a:off x="8048246" y="1761944"/>
          <a:ext cx="1369335" cy="1067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Аналогичным образом, восходящий импульс подтверждает бычий кроссовер (золотой крест), который происходит, когда краткосрочная скользящая средняя пересекает долгосрочную скользящую среднюю.</a:t>
          </a:r>
          <a:endParaRPr lang="en-US" sz="1100" kern="1200" dirty="0"/>
        </a:p>
      </dsp:txBody>
      <dsp:txXfrm>
        <a:off x="8048246" y="1761944"/>
        <a:ext cx="1369335" cy="1067754"/>
      </dsp:txXfrm>
    </dsp:sp>
    <dsp:sp modelId="{673C6E19-F14E-4260-B1C8-DB496E10A470}">
      <dsp:nvSpPr>
        <dsp:cNvPr id="0" name=""/>
        <dsp:cNvSpPr/>
      </dsp:nvSpPr>
      <dsp:spPr>
        <a:xfrm>
          <a:off x="10033783" y="848538"/>
          <a:ext cx="616201" cy="61620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1EC9D-53D2-424D-8653-B0E848EAB842}">
      <dsp:nvSpPr>
        <dsp:cNvPr id="0" name=""/>
        <dsp:cNvSpPr/>
      </dsp:nvSpPr>
      <dsp:spPr>
        <a:xfrm>
          <a:off x="9657216" y="1761944"/>
          <a:ext cx="1369335" cy="1067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И наоборот, нисходящий импульс подтверждается медвежьим кроссовер (пересечение смерти), которое происходит, когда краткосрочная скользящая средняя пересекается ниже долгосрочной скользящей средней</a:t>
          </a:r>
          <a:endParaRPr lang="en-US" sz="1100" kern="1200" dirty="0"/>
        </a:p>
      </dsp:txBody>
      <dsp:txXfrm>
        <a:off x="9657216" y="1761944"/>
        <a:ext cx="1369335" cy="10677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FEA206-0F9E-4011-9C2C-49028A3E66F9}">
      <dsp:nvSpPr>
        <dsp:cNvPr id="0" name=""/>
        <dsp:cNvSpPr/>
      </dsp:nvSpPr>
      <dsp:spPr>
        <a:xfrm>
          <a:off x="0" y="217380"/>
          <a:ext cx="7012370" cy="64759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Предсказание с помощью </a:t>
          </a:r>
          <a:r>
            <a:rPr lang="en-US" sz="2700" kern="1200" dirty="0"/>
            <a:t>ARMA</a:t>
          </a:r>
          <a:r>
            <a:rPr lang="ru-RU" sz="2700" kern="1200" dirty="0"/>
            <a:t> и </a:t>
          </a:r>
          <a:r>
            <a:rPr lang="en-US" sz="2700" kern="1200" dirty="0"/>
            <a:t>ARIMA</a:t>
          </a:r>
          <a:endParaRPr lang="ru-RU" sz="2700" kern="1200" dirty="0"/>
        </a:p>
      </dsp:txBody>
      <dsp:txXfrm>
        <a:off x="31613" y="248993"/>
        <a:ext cx="6949144" cy="584369"/>
      </dsp:txXfrm>
    </dsp:sp>
    <dsp:sp modelId="{FDD2E8D4-7B27-45B7-8945-5EB020AE5347}">
      <dsp:nvSpPr>
        <dsp:cNvPr id="0" name=""/>
        <dsp:cNvSpPr/>
      </dsp:nvSpPr>
      <dsp:spPr>
        <a:xfrm>
          <a:off x="0" y="942735"/>
          <a:ext cx="7012370" cy="647595"/>
        </a:xfrm>
        <a:prstGeom prst="roundRect">
          <a:avLst/>
        </a:prstGeom>
        <a:gradFill rotWithShape="0">
          <a:gsLst>
            <a:gs pos="0">
              <a:schemeClr val="accent2">
                <a:hueOff val="-122342"/>
                <a:satOff val="6507"/>
                <a:lumOff val="1882"/>
                <a:alphaOff val="0"/>
                <a:tint val="98000"/>
                <a:lumMod val="110000"/>
              </a:schemeClr>
            </a:gs>
            <a:gs pos="84000">
              <a:schemeClr val="accent2">
                <a:hueOff val="-122342"/>
                <a:satOff val="6507"/>
                <a:lumOff val="1882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Оценка метрик</a:t>
          </a:r>
          <a:endParaRPr lang="en-US" sz="2700" kern="1200" dirty="0"/>
        </a:p>
      </dsp:txBody>
      <dsp:txXfrm>
        <a:off x="31613" y="974348"/>
        <a:ext cx="6949144" cy="584369"/>
      </dsp:txXfrm>
    </dsp:sp>
    <dsp:sp modelId="{8F26FD26-96E8-4A72-AE51-BF7BEB62BD50}">
      <dsp:nvSpPr>
        <dsp:cNvPr id="0" name=""/>
        <dsp:cNvSpPr/>
      </dsp:nvSpPr>
      <dsp:spPr>
        <a:xfrm>
          <a:off x="0" y="1668090"/>
          <a:ext cx="7012370" cy="647595"/>
        </a:xfrm>
        <a:prstGeom prst="roundRect">
          <a:avLst/>
        </a:prstGeom>
        <a:gradFill rotWithShape="0">
          <a:gsLst>
            <a:gs pos="0">
              <a:schemeClr val="accent2">
                <a:hueOff val="-244683"/>
                <a:satOff val="13014"/>
                <a:lumOff val="3764"/>
                <a:alphaOff val="0"/>
                <a:tint val="98000"/>
                <a:lumMod val="110000"/>
              </a:schemeClr>
            </a:gs>
            <a:gs pos="84000">
              <a:schemeClr val="accent2">
                <a:hueOff val="-244683"/>
                <a:satOff val="13014"/>
                <a:lumOff val="3764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Делаем пропуски</a:t>
          </a:r>
          <a:endParaRPr lang="en-US" sz="2700" kern="1200" dirty="0"/>
        </a:p>
      </dsp:txBody>
      <dsp:txXfrm>
        <a:off x="31613" y="1699703"/>
        <a:ext cx="6949144" cy="584369"/>
      </dsp:txXfrm>
    </dsp:sp>
    <dsp:sp modelId="{85FFDDAE-2F6F-45FB-9FD1-DB89A36ABAE5}">
      <dsp:nvSpPr>
        <dsp:cNvPr id="0" name=""/>
        <dsp:cNvSpPr/>
      </dsp:nvSpPr>
      <dsp:spPr>
        <a:xfrm>
          <a:off x="0" y="2393445"/>
          <a:ext cx="7012370" cy="647595"/>
        </a:xfrm>
        <a:prstGeom prst="roundRect">
          <a:avLst/>
        </a:prstGeom>
        <a:gradFill rotWithShape="0">
          <a:gsLst>
            <a:gs pos="0">
              <a:schemeClr val="accent2">
                <a:hueOff val="-367025"/>
                <a:satOff val="19521"/>
                <a:lumOff val="5647"/>
                <a:alphaOff val="0"/>
                <a:tint val="98000"/>
                <a:lumMod val="110000"/>
              </a:schemeClr>
            </a:gs>
            <a:gs pos="84000">
              <a:schemeClr val="accent2">
                <a:hueOff val="-367025"/>
                <a:satOff val="19521"/>
                <a:lumOff val="5647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Убираем пропуски различными алгоритмами</a:t>
          </a:r>
        </a:p>
      </dsp:txBody>
      <dsp:txXfrm>
        <a:off x="31613" y="2425058"/>
        <a:ext cx="6949144" cy="584369"/>
      </dsp:txXfrm>
    </dsp:sp>
    <dsp:sp modelId="{6DED2ABC-7D52-4C20-80B6-AF9EF62DD6D1}">
      <dsp:nvSpPr>
        <dsp:cNvPr id="0" name=""/>
        <dsp:cNvSpPr/>
      </dsp:nvSpPr>
      <dsp:spPr>
        <a:xfrm>
          <a:off x="0" y="3118800"/>
          <a:ext cx="7012370" cy="647595"/>
        </a:xfrm>
        <a:prstGeom prst="roundRect">
          <a:avLst/>
        </a:prstGeom>
        <a:gradFill rotWithShape="0">
          <a:gsLst>
            <a:gs pos="0">
              <a:schemeClr val="accent2">
                <a:hueOff val="-489367"/>
                <a:satOff val="26028"/>
                <a:lumOff val="7529"/>
                <a:alphaOff val="0"/>
                <a:tint val="98000"/>
                <a:lumMod val="110000"/>
              </a:schemeClr>
            </a:gs>
            <a:gs pos="84000">
              <a:schemeClr val="accent2">
                <a:hueOff val="-489367"/>
                <a:satOff val="26028"/>
                <a:lumOff val="7529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Ищем выбросы</a:t>
          </a:r>
        </a:p>
      </dsp:txBody>
      <dsp:txXfrm>
        <a:off x="31613" y="3150413"/>
        <a:ext cx="6949144" cy="584369"/>
      </dsp:txXfrm>
    </dsp:sp>
    <dsp:sp modelId="{869614C7-E595-4884-979B-23B23B835F76}">
      <dsp:nvSpPr>
        <dsp:cNvPr id="0" name=""/>
        <dsp:cNvSpPr/>
      </dsp:nvSpPr>
      <dsp:spPr>
        <a:xfrm>
          <a:off x="0" y="3844155"/>
          <a:ext cx="7012370" cy="647595"/>
        </a:xfrm>
        <a:prstGeom prst="roundRect">
          <a:avLst/>
        </a:prstGeom>
        <a:gradFill rotWithShape="0">
          <a:gsLst>
            <a:gs pos="0">
              <a:schemeClr val="accent2">
                <a:hueOff val="-611709"/>
                <a:satOff val="32535"/>
                <a:lumOff val="9411"/>
                <a:alphaOff val="0"/>
                <a:tint val="98000"/>
                <a:lumMod val="110000"/>
              </a:schemeClr>
            </a:gs>
            <a:gs pos="84000">
              <a:schemeClr val="accent2">
                <a:hueOff val="-611709"/>
                <a:satOff val="32535"/>
                <a:lumOff val="941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Убираем выбросы различными алгоритмами</a:t>
          </a:r>
          <a:endParaRPr lang="en-US" sz="2700" kern="1200" dirty="0"/>
        </a:p>
      </dsp:txBody>
      <dsp:txXfrm>
        <a:off x="31613" y="3875768"/>
        <a:ext cx="6949144" cy="5843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4DBD7-CFB2-4187-B59A-2972878B6F02}">
      <dsp:nvSpPr>
        <dsp:cNvPr id="0" name=""/>
        <dsp:cNvSpPr/>
      </dsp:nvSpPr>
      <dsp:spPr>
        <a:xfrm>
          <a:off x="0" y="536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B7051-9133-49AA-A983-1AA4FAF0D4F1}">
      <dsp:nvSpPr>
        <dsp:cNvPr id="0" name=""/>
        <dsp:cNvSpPr/>
      </dsp:nvSpPr>
      <dsp:spPr>
        <a:xfrm>
          <a:off x="0" y="536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Курс Основы обработки временных рядов алгоритмами машинного обучения и искусственного интеллекта</a:t>
          </a:r>
          <a:endParaRPr lang="en-US" sz="2400" kern="1200"/>
        </a:p>
      </dsp:txBody>
      <dsp:txXfrm>
        <a:off x="0" y="536"/>
        <a:ext cx="8251381" cy="878301"/>
      </dsp:txXfrm>
    </dsp:sp>
    <dsp:sp modelId="{F66D9506-0632-4ABB-9BD0-6F0CBA059FC9}">
      <dsp:nvSpPr>
        <dsp:cNvPr id="0" name=""/>
        <dsp:cNvSpPr/>
      </dsp:nvSpPr>
      <dsp:spPr>
        <a:xfrm>
          <a:off x="0" y="878838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60DB0F-ED81-4D20-8153-B38980B74393}">
      <dsp:nvSpPr>
        <dsp:cNvPr id="0" name=""/>
        <dsp:cNvSpPr/>
      </dsp:nvSpPr>
      <dsp:spPr>
        <a:xfrm>
          <a:off x="0" y="878838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Осенний семестр 2023 года</a:t>
          </a:r>
          <a:endParaRPr lang="en-US" sz="2400" kern="1200"/>
        </a:p>
      </dsp:txBody>
      <dsp:txXfrm>
        <a:off x="0" y="878838"/>
        <a:ext cx="8251381" cy="878301"/>
      </dsp:txXfrm>
    </dsp:sp>
    <dsp:sp modelId="{9872CDB0-95F4-456F-9603-1AA4FEB551EA}">
      <dsp:nvSpPr>
        <dsp:cNvPr id="0" name=""/>
        <dsp:cNvSpPr/>
      </dsp:nvSpPr>
      <dsp:spPr>
        <a:xfrm>
          <a:off x="0" y="1757140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1CCA5-3C00-4B4C-9A59-5FDFB756AD7F}">
      <dsp:nvSpPr>
        <dsp:cNvPr id="0" name=""/>
        <dsp:cNvSpPr/>
      </dsp:nvSpPr>
      <dsp:spPr>
        <a:xfrm>
          <a:off x="0" y="1757140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Лектор д.ф.-м.н. Барулина Марина Александровна</a:t>
          </a:r>
          <a:endParaRPr lang="en-US" sz="2400" kern="1200"/>
        </a:p>
      </dsp:txBody>
      <dsp:txXfrm>
        <a:off x="0" y="1757140"/>
        <a:ext cx="8251381" cy="878301"/>
      </dsp:txXfrm>
    </dsp:sp>
    <dsp:sp modelId="{3904F73E-F589-40E3-A6AC-A0FB30B9C221}">
      <dsp:nvSpPr>
        <dsp:cNvPr id="0" name=""/>
        <dsp:cNvSpPr/>
      </dsp:nvSpPr>
      <dsp:spPr>
        <a:xfrm>
          <a:off x="0" y="2635441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005BF-F0CE-42C6-B797-9A91D3B9A996}">
      <dsp:nvSpPr>
        <dsp:cNvPr id="0" name=""/>
        <dsp:cNvSpPr/>
      </dsp:nvSpPr>
      <dsp:spPr>
        <a:xfrm>
          <a:off x="0" y="2635441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Ассистент Улитин Иван Владимирович</a:t>
          </a:r>
          <a:endParaRPr lang="en-US" sz="2400" kern="1200"/>
        </a:p>
      </dsp:txBody>
      <dsp:txXfrm>
        <a:off x="0" y="2635441"/>
        <a:ext cx="8251381" cy="878301"/>
      </dsp:txXfrm>
    </dsp:sp>
    <dsp:sp modelId="{B55C60FF-1776-43A2-BD99-D6BE47898753}">
      <dsp:nvSpPr>
        <dsp:cNvPr id="0" name=""/>
        <dsp:cNvSpPr/>
      </dsp:nvSpPr>
      <dsp:spPr>
        <a:xfrm>
          <a:off x="0" y="3513743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E31F07-72CD-4DAE-9FFD-FBFE1AE3A0D1}">
      <dsp:nvSpPr>
        <dsp:cNvPr id="0" name=""/>
        <dsp:cNvSpPr/>
      </dsp:nvSpPr>
      <dsp:spPr>
        <a:xfrm>
          <a:off x="0" y="3513743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Пермский государственный национальный исследовательский университет</a:t>
          </a:r>
          <a:endParaRPr lang="en-US" sz="2400" kern="1200" dirty="0"/>
        </a:p>
      </dsp:txBody>
      <dsp:txXfrm>
        <a:off x="0" y="3513743"/>
        <a:ext cx="8251381" cy="878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379FFB6-878B-4D89-A9F1-908C5F95E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62E99EC-6DAC-40C4-9CB0-839F70689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BDA83-60F2-4E0C-99F1-3B198C71DA2A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36B973-D323-4241-8653-DEF1D8539A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A8A117-4B44-48FF-836C-74493A3812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BC633-CCA9-47F5-BCED-A56AA433D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14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1020-F5BA-43CF-AAA9-C04B3B12EF98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73D1A-6084-4304-99B6-284B940079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64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175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3736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7988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952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2500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316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33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5C8F0DE-DCFB-4354-8112-588B45C19F1A}" type="datetime1">
              <a:rPr lang="ru-RU" smtClean="0"/>
              <a:t>13.10.2023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9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B28829-F9CE-4A60-BAD2-B30F1BE4EFBD}" type="datetime1">
              <a:rPr lang="ru-RU" smtClean="0"/>
              <a:t>13.10.2023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7638BE5-3B62-4C03-A438-E1216F2C074B}" type="datetime1">
              <a:rPr lang="ru-RU" smtClean="0"/>
              <a:t>13.10.2023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87B0E0-754C-4477-80CA-88F8319B7DB8}" type="datetime1">
              <a:rPr lang="ru-RU" smtClean="0"/>
              <a:t>13.10.2023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317EAC1-6C84-442C-8E88-63BE1308B9AD}" type="datetime1">
              <a:rPr lang="ru-RU" smtClean="0"/>
              <a:t>13.10.2023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B404C7-1C11-4173-AE97-ACE1CDB1DA83}" type="datetime1">
              <a:rPr lang="ru-RU" smtClean="0"/>
              <a:t>13.10.2023</a:t>
            </a:fld>
            <a:endParaRPr lang="ru-RU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A08C9A-F61E-410C-8D06-F83B63A4711B}" type="datetime1">
              <a:rPr lang="ru-RU" smtClean="0"/>
              <a:t>13.10.2023</a:t>
            </a:fld>
            <a:endParaRPr lang="ru-RU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D3CD88-AC87-4FC1-8AA2-0F05556AC852}" type="datetime1">
              <a:rPr lang="ru-RU" smtClean="0"/>
              <a:t>13.10.2023</a:t>
            </a:fld>
            <a:endParaRPr lang="ru-RU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B0009C-43A7-442E-9A53-3E5FB03870F2}" type="datetime1">
              <a:rPr lang="ru-RU" smtClean="0"/>
              <a:t>13.10.2023</a:t>
            </a:fld>
            <a:endParaRPr lang="ru-RU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 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9AADAC3-179B-49AA-A8D7-B2E70D0E899B}" type="datetime1">
              <a:rPr lang="ru-RU" smtClean="0"/>
              <a:t>13.10.2023</a:t>
            </a:fld>
            <a:endParaRPr lang="ru-RU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E95E6D-EE8A-4AB4-A6E4-CDAE9E775FB7}" type="datetime1">
              <a:rPr lang="ru-RU" smtClean="0"/>
              <a:t>13.10.2023</a:t>
            </a:fld>
            <a:endParaRPr lang="ru-RU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85DD959-E34E-4321-8E46-EA4484D707DA}" type="datetime1">
              <a:rPr lang="ru-RU" smtClean="0"/>
              <a:t>13.10.2023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  <p:sp>
        <p:nvSpPr>
          <p:cNvPr id="9" name="Прямоугольник 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0" name="Прямоугольник 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1" name="Прямоугольник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59.png"/><Relationship Id="rId18" Type="http://schemas.openxmlformats.org/officeDocument/2006/relationships/oleObject" Target="../embeddings/oleObject6.bin"/><Relationship Id="rId3" Type="http://schemas.openxmlformats.org/officeDocument/2006/relationships/image" Target="../media/image52.png"/><Relationship Id="rId21" Type="http://schemas.openxmlformats.org/officeDocument/2006/relationships/image" Target="../media/image63.png"/><Relationship Id="rId7" Type="http://schemas.openxmlformats.org/officeDocument/2006/relationships/image" Target="../media/image56.png"/><Relationship Id="rId12" Type="http://schemas.openxmlformats.org/officeDocument/2006/relationships/oleObject" Target="../embeddings/oleObject3.bin"/><Relationship Id="rId17" Type="http://schemas.openxmlformats.org/officeDocument/2006/relationships/image" Target="../media/image61.png"/><Relationship Id="rId2" Type="http://schemas.openxmlformats.org/officeDocument/2006/relationships/image" Target="../media/image51.png"/><Relationship Id="rId16" Type="http://schemas.openxmlformats.org/officeDocument/2006/relationships/oleObject" Target="../embeddings/oleObject5.bin"/><Relationship Id="rId20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58.png"/><Relationship Id="rId24" Type="http://schemas.openxmlformats.org/officeDocument/2006/relationships/image" Target="../media/image65.png"/><Relationship Id="rId5" Type="http://schemas.openxmlformats.org/officeDocument/2006/relationships/image" Target="../media/image54.png"/><Relationship Id="rId15" Type="http://schemas.openxmlformats.org/officeDocument/2006/relationships/image" Target="../media/image60.png"/><Relationship Id="rId23" Type="http://schemas.openxmlformats.org/officeDocument/2006/relationships/image" Target="../media/image64.png"/><Relationship Id="rId10" Type="http://schemas.openxmlformats.org/officeDocument/2006/relationships/oleObject" Target="../embeddings/oleObject2.bin"/><Relationship Id="rId19" Type="http://schemas.openxmlformats.org/officeDocument/2006/relationships/image" Target="../media/image62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4" Type="http://schemas.openxmlformats.org/officeDocument/2006/relationships/oleObject" Target="../embeddings/oleObject4.bin"/><Relationship Id="rId22" Type="http://schemas.openxmlformats.org/officeDocument/2006/relationships/oleObject" Target="../embeddings/oleObject8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59.png"/><Relationship Id="rId18" Type="http://schemas.openxmlformats.org/officeDocument/2006/relationships/oleObject" Target="../embeddings/oleObject14.bin"/><Relationship Id="rId3" Type="http://schemas.openxmlformats.org/officeDocument/2006/relationships/image" Target="../media/image52.png"/><Relationship Id="rId21" Type="http://schemas.openxmlformats.org/officeDocument/2006/relationships/image" Target="../media/image63.png"/><Relationship Id="rId7" Type="http://schemas.openxmlformats.org/officeDocument/2006/relationships/image" Target="../media/image56.png"/><Relationship Id="rId12" Type="http://schemas.openxmlformats.org/officeDocument/2006/relationships/oleObject" Target="../embeddings/oleObject11.bin"/><Relationship Id="rId17" Type="http://schemas.openxmlformats.org/officeDocument/2006/relationships/image" Target="../media/image61.png"/><Relationship Id="rId2" Type="http://schemas.openxmlformats.org/officeDocument/2006/relationships/image" Target="../media/image51.png"/><Relationship Id="rId16" Type="http://schemas.openxmlformats.org/officeDocument/2006/relationships/oleObject" Target="../embeddings/oleObject13.bin"/><Relationship Id="rId20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58.png"/><Relationship Id="rId24" Type="http://schemas.openxmlformats.org/officeDocument/2006/relationships/image" Target="../media/image65.png"/><Relationship Id="rId5" Type="http://schemas.openxmlformats.org/officeDocument/2006/relationships/image" Target="../media/image54.png"/><Relationship Id="rId15" Type="http://schemas.openxmlformats.org/officeDocument/2006/relationships/image" Target="../media/image60.png"/><Relationship Id="rId23" Type="http://schemas.openxmlformats.org/officeDocument/2006/relationships/image" Target="../media/image64.png"/><Relationship Id="rId10" Type="http://schemas.openxmlformats.org/officeDocument/2006/relationships/oleObject" Target="../embeddings/oleObject10.bin"/><Relationship Id="rId19" Type="http://schemas.openxmlformats.org/officeDocument/2006/relationships/image" Target="../media/image62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4" Type="http://schemas.openxmlformats.org/officeDocument/2006/relationships/oleObject" Target="../embeddings/oleObject12.bin"/><Relationship Id="rId22" Type="http://schemas.openxmlformats.org/officeDocument/2006/relationships/oleObject" Target="../embeddings/oleObject16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diagramLayout" Target="../diagrams/layout4.xml"/><Relationship Id="rId7" Type="http://schemas.openxmlformats.org/officeDocument/2006/relationships/image" Target="../media/image8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Прямоугольник 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7" name="Рисунок 6" descr="Цифровые подключения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Группа 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Прямоугольник 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Прямоугольник 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Прямоугольник 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743073"/>
            <a:ext cx="10993549" cy="895244"/>
          </a:xfrm>
        </p:spPr>
        <p:txBody>
          <a:bodyPr rtlCol="0">
            <a:noAutofit/>
          </a:bodyPr>
          <a:lstStyle/>
          <a:p>
            <a:r>
              <a:rPr lang="ru-RU" sz="2400">
                <a:solidFill>
                  <a:schemeClr val="bg1"/>
                </a:solidFill>
                <a:latin typeface="Corbel"/>
              </a:rPr>
              <a:t>Основы обработки временных рядов алгоритмами МЛ и ИИ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797607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ru-RU" dirty="0">
                <a:solidFill>
                  <a:srgbClr val="7CEBFF"/>
                </a:solidFill>
                <a:latin typeface="Corbel"/>
              </a:rPr>
              <a:t>Лекция 4</a:t>
            </a:r>
            <a:endParaRPr lang="ru-RU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B62618-0D02-4C29-88C5-1EDF7F32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2747F4-A0AE-425C-B527-E3E32461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07F29A-1576-479E-B227-0D649860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7B26C7-6F2F-453C-9C08-71E199E52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8CA0A-E450-20BE-689F-F2151727A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Про биржевую торговлю</a:t>
            </a:r>
          </a:p>
        </p:txBody>
      </p:sp>
      <p:graphicFrame>
        <p:nvGraphicFramePr>
          <p:cNvPr id="40" name="TextBox 5">
            <a:extLst>
              <a:ext uri="{FF2B5EF4-FFF2-40B4-BE49-F238E27FC236}">
                <a16:creationId xmlns:a16="http://schemas.microsoft.com/office/drawing/2014/main" id="{EA79BF8A-1D79-2604-0AF3-4B91259DB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9557349"/>
              </p:ext>
            </p:extLst>
          </p:nvPr>
        </p:nvGraphicFramePr>
        <p:xfrm>
          <a:off x="516132" y="180370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CF304387-8DEF-2999-A0EC-0AE6F8914BC2}"/>
              </a:ext>
            </a:extLst>
          </p:cNvPr>
          <p:cNvCxnSpPr/>
          <p:nvPr/>
        </p:nvCxnSpPr>
        <p:spPr>
          <a:xfrm flipV="1">
            <a:off x="7273905" y="5604387"/>
            <a:ext cx="1480738" cy="9733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664F3F9-1207-CAC5-CC54-E33A8846C465}"/>
              </a:ext>
            </a:extLst>
          </p:cNvPr>
          <p:cNvSpPr txBox="1"/>
          <p:nvPr/>
        </p:nvSpPr>
        <p:spPr>
          <a:xfrm>
            <a:off x="5585214" y="6400800"/>
            <a:ext cx="3116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начало восходящего тренда</a:t>
            </a:r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9ED5043C-D625-4134-B816-A09DB2B957F8}"/>
              </a:ext>
            </a:extLst>
          </p:cNvPr>
          <p:cNvCxnSpPr/>
          <p:nvPr/>
        </p:nvCxnSpPr>
        <p:spPr>
          <a:xfrm>
            <a:off x="9497961" y="1952686"/>
            <a:ext cx="1168073" cy="77871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200432E-B6B3-17D9-BC25-EF26EB6C1DFC}"/>
              </a:ext>
            </a:extLst>
          </p:cNvPr>
          <p:cNvSpPr txBox="1"/>
          <p:nvPr/>
        </p:nvSpPr>
        <p:spPr>
          <a:xfrm>
            <a:off x="7831885" y="1508864"/>
            <a:ext cx="3116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начало нисходящего тренда</a:t>
            </a:r>
          </a:p>
        </p:txBody>
      </p:sp>
    </p:spTree>
    <p:extLst>
      <p:ext uri="{BB962C8B-B14F-4D97-AF65-F5344CB8AC3E}">
        <p14:creationId xmlns:p14="http://schemas.microsoft.com/office/powerpoint/2010/main" val="2756814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95CE-6DDB-4ACB-7C66-ACE9B957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Бычий и медвежий кроссовер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42C918-B2FB-A10D-BFC9-2AF002A9B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367" y="2022610"/>
            <a:ext cx="8344146" cy="454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641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CDDE-2ED3-EDF3-29D7-93E49832F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скользящая средняя (SMA)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767B5-CEDF-9DC8-18BC-FCCA2806B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7018" y="1997929"/>
            <a:ext cx="4032102" cy="3694948"/>
          </a:xfrm>
        </p:spPr>
        <p:txBody>
          <a:bodyPr>
            <a:normAutofit/>
          </a:bodyPr>
          <a:lstStyle/>
          <a:p>
            <a:r>
              <a:rPr lang="ru-RU" dirty="0"/>
              <a:t>Простая скользящая средняя (SMA) рассчитывается путем получения среднего арифметического из заданного набора значений за указанный период. Набор чисел, или цен акций, складывается вместе, а затем делится на количество цен в наборе. Формула для расчета простой скользящей средней выглядит следующим образом: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735116-9845-DCC1-186E-ED30102832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35947" y="2261575"/>
            <a:ext cx="7499035" cy="360828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B6D789-55F4-C2C4-E468-3B9DA55B6694}"/>
                  </a:ext>
                </a:extLst>
              </p:cNvPr>
              <p:cNvSpPr txBox="1"/>
              <p:nvPr/>
            </p:nvSpPr>
            <p:spPr>
              <a:xfrm>
                <a:off x="690225" y="5638696"/>
                <a:ext cx="3173853" cy="8649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𝑆𝑀𝐴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B6D789-55F4-C2C4-E468-3B9DA55B6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25" y="5638696"/>
                <a:ext cx="3173853" cy="8649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686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a line of blue and orange lines&#10;&#10;Description automatically generated">
            <a:extLst>
              <a:ext uri="{FF2B5EF4-FFF2-40B4-BE49-F238E27FC236}">
                <a16:creationId xmlns:a16="http://schemas.microsoft.com/office/drawing/2014/main" id="{81A63584-1673-2D00-A24A-DB7AD470F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1" y="-1"/>
            <a:ext cx="8422982" cy="4052857"/>
          </a:xfrm>
          <a:prstGeom prst="rect">
            <a:avLst/>
          </a:prstGeom>
        </p:spPr>
      </p:pic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2A5D9B0-9885-5931-29FB-123189DF9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475" y="3426202"/>
            <a:ext cx="7000566" cy="330889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D43177-62FB-F54F-2B95-594812A23AFA}"/>
              </a:ext>
            </a:extLst>
          </p:cNvPr>
          <p:cNvSpPr txBox="1">
            <a:spLocks/>
          </p:cNvSpPr>
          <p:nvPr/>
        </p:nvSpPr>
        <p:spPr>
          <a:xfrm>
            <a:off x="718153" y="4734111"/>
            <a:ext cx="2713057" cy="98956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dirty="0" err="1">
                <a:latin typeface="Gill Sans MT"/>
              </a:rPr>
              <a:t>Изменение</a:t>
            </a:r>
            <a:r>
              <a:rPr lang="en-US" dirty="0">
                <a:latin typeface="Gill Sans MT"/>
              </a:rPr>
              <a:t> </a:t>
            </a:r>
            <a:r>
              <a:rPr lang="en-US" dirty="0" err="1">
                <a:latin typeface="Gill Sans MT"/>
              </a:rPr>
              <a:t>размера</a:t>
            </a:r>
            <a:r>
              <a:rPr lang="en-US" dirty="0">
                <a:latin typeface="Gill Sans MT"/>
              </a:rPr>
              <a:t> </a:t>
            </a:r>
            <a:r>
              <a:rPr lang="en-US" dirty="0" err="1">
                <a:latin typeface="Gill Sans MT"/>
              </a:rPr>
              <a:t>окна</a:t>
            </a:r>
            <a:r>
              <a:rPr lang="en-US" dirty="0">
                <a:latin typeface="Gill Sans MT"/>
              </a:rPr>
              <a:t> </a:t>
            </a:r>
            <a:r>
              <a:rPr lang="en-US" dirty="0" err="1">
                <a:latin typeface="Gill Sans MT"/>
              </a:rPr>
              <a:t>закономерно</a:t>
            </a:r>
            <a:r>
              <a:rPr lang="en-US" dirty="0">
                <a:latin typeface="Gill Sans MT"/>
              </a:rPr>
              <a:t> </a:t>
            </a:r>
            <a:r>
              <a:rPr lang="en-US" dirty="0" err="1">
                <a:latin typeface="Gill Sans MT"/>
              </a:rPr>
              <a:t>будет</a:t>
            </a:r>
            <a:r>
              <a:rPr lang="en-US" dirty="0">
                <a:latin typeface="Gill Sans MT"/>
              </a:rPr>
              <a:t> </a:t>
            </a:r>
            <a:r>
              <a:rPr lang="en-US" dirty="0" err="1">
                <a:latin typeface="Gill Sans MT"/>
              </a:rPr>
              <a:t>изменять</a:t>
            </a:r>
            <a:r>
              <a:rPr lang="en-US" dirty="0">
                <a:latin typeface="Gill Sans MT"/>
              </a:rPr>
              <a:t> </a:t>
            </a:r>
            <a:r>
              <a:rPr lang="en-US" dirty="0" err="1">
                <a:latin typeface="Gill Sans MT"/>
              </a:rPr>
              <a:t>предсказание</a:t>
            </a:r>
            <a:r>
              <a:rPr lang="en-US" dirty="0">
                <a:latin typeface="Gill Sans MT"/>
              </a:rPr>
              <a:t> </a:t>
            </a:r>
            <a:r>
              <a:rPr lang="en-US" dirty="0" err="1">
                <a:latin typeface="Gill Sans MT"/>
              </a:rPr>
              <a:t>модели</a:t>
            </a:r>
            <a:r>
              <a:rPr lang="en-US" dirty="0">
                <a:latin typeface="Gill Sans MT"/>
              </a:rPr>
              <a:t> MA.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1228027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172C8-48FB-B005-906B-B56DC6B22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Немного статистики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E9758B-E361-4084-8D9F-729FA6C4A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CCFA2737-BBA7-2CAB-2CE0-3AEEC1035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45" y="2361056"/>
            <a:ext cx="4678485" cy="3649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40933A-01F2-056B-4A87-5828E1AB8A62}"/>
              </a:ext>
            </a:extLst>
          </p:cNvPr>
          <p:cNvSpPr txBox="1"/>
          <p:nvPr/>
        </p:nvSpPr>
        <p:spPr>
          <a:xfrm>
            <a:off x="6335805" y="2180496"/>
            <a:ext cx="5275001" cy="4045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2"/>
                </a:solidFill>
              </a:rPr>
              <a:t>Доверительный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интервал</a:t>
            </a:r>
            <a:r>
              <a:rPr lang="en-US" dirty="0">
                <a:solidFill>
                  <a:schemeClr val="tx2"/>
                </a:solidFill>
              </a:rPr>
              <a:t> – </a:t>
            </a:r>
            <a:r>
              <a:rPr lang="en-US" dirty="0" err="1">
                <a:solidFill>
                  <a:schemeClr val="tx2"/>
                </a:solidFill>
              </a:rPr>
              <a:t>это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интервал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который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захватит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оцениваемую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характеристику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генеральной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совокупности</a:t>
            </a:r>
            <a:r>
              <a:rPr lang="en-US" dirty="0">
                <a:solidFill>
                  <a:schemeClr val="tx2"/>
                </a:solidFill>
              </a:rPr>
              <a:t> с </a:t>
            </a:r>
            <a:r>
              <a:rPr lang="en-US" dirty="0" err="1">
                <a:solidFill>
                  <a:schemeClr val="tx2"/>
                </a:solidFill>
              </a:rPr>
              <a:t>заданной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вероятностью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3762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97FF61E-4BA9-4C8B-AD03-05E9B2A40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"/>
            <a:ext cx="12192000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66425F-5B9E-47A4-9DDB-F86B87375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614407"/>
            <a:ext cx="750779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617F4-1DAE-D9CE-519A-AF9CF858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850" y="702156"/>
            <a:ext cx="7208958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Boxplot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DA539-089E-3EF5-6E01-37CF880BF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21" y="1559413"/>
            <a:ext cx="3871207" cy="4749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E28CBF-B687-A166-3133-9BD0964A42BA}"/>
              </a:ext>
            </a:extLst>
          </p:cNvPr>
          <p:cNvSpPr txBox="1"/>
          <p:nvPr/>
        </p:nvSpPr>
        <p:spPr>
          <a:xfrm>
            <a:off x="4401849" y="2180496"/>
            <a:ext cx="7208957" cy="3405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2"/>
                </a:solidFill>
              </a:rPr>
              <a:t>Медиана</a:t>
            </a:r>
            <a:r>
              <a:rPr lang="en-US" dirty="0">
                <a:solidFill>
                  <a:schemeClr val="tx2"/>
                </a:solidFill>
              </a:rPr>
              <a:t> (Q2 </a:t>
            </a:r>
            <a:r>
              <a:rPr lang="en-US" dirty="0" err="1">
                <a:solidFill>
                  <a:schemeClr val="tx2"/>
                </a:solidFill>
              </a:rPr>
              <a:t>или</a:t>
            </a:r>
            <a:r>
              <a:rPr lang="en-US" dirty="0">
                <a:solidFill>
                  <a:schemeClr val="tx2"/>
                </a:solidFill>
              </a:rPr>
              <a:t> 50-й </a:t>
            </a:r>
            <a:r>
              <a:rPr lang="en-US" dirty="0" err="1">
                <a:solidFill>
                  <a:schemeClr val="tx2"/>
                </a:solidFill>
              </a:rPr>
              <a:t>процентиль</a:t>
            </a:r>
            <a:r>
              <a:rPr lang="en-US" dirty="0">
                <a:solidFill>
                  <a:schemeClr val="tx2"/>
                </a:solidFill>
              </a:rPr>
              <a:t>): </a:t>
            </a:r>
            <a:r>
              <a:rPr lang="en-US" dirty="0" err="1">
                <a:solidFill>
                  <a:schemeClr val="tx2"/>
                </a:solidFill>
              </a:rPr>
              <a:t>медианное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значение</a:t>
            </a:r>
            <a:r>
              <a:rPr lang="en-US" dirty="0">
                <a:solidFill>
                  <a:schemeClr val="tx2"/>
                </a:solidFill>
              </a:rPr>
              <a:t> в </a:t>
            </a:r>
            <a:r>
              <a:rPr lang="en-US" dirty="0" err="1">
                <a:solidFill>
                  <a:schemeClr val="tx2"/>
                </a:solidFill>
              </a:rPr>
              <a:t>наборе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данных</a:t>
            </a:r>
            <a:endParaRPr lang="en-US" dirty="0">
              <a:solidFill>
                <a:schemeClr val="tx2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2"/>
                </a:solidFill>
              </a:rPr>
              <a:t>Первый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квартиль</a:t>
            </a:r>
            <a:r>
              <a:rPr lang="en-US" dirty="0">
                <a:solidFill>
                  <a:schemeClr val="tx2"/>
                </a:solidFill>
              </a:rPr>
              <a:t> (Q1 </a:t>
            </a:r>
            <a:r>
              <a:rPr lang="en-US" dirty="0" err="1">
                <a:solidFill>
                  <a:schemeClr val="tx2"/>
                </a:solidFill>
              </a:rPr>
              <a:t>или</a:t>
            </a:r>
            <a:r>
              <a:rPr lang="en-US" dirty="0">
                <a:solidFill>
                  <a:schemeClr val="tx2"/>
                </a:solidFill>
              </a:rPr>
              <a:t> 25-й </a:t>
            </a:r>
            <a:r>
              <a:rPr lang="en-US" dirty="0" err="1">
                <a:solidFill>
                  <a:schemeClr val="tx2"/>
                </a:solidFill>
              </a:rPr>
              <a:t>процентиль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ru-RU" dirty="0">
                <a:solidFill>
                  <a:schemeClr val="tx2"/>
                </a:solidFill>
              </a:rPr>
              <a:t> - </a:t>
            </a:r>
            <a:r>
              <a:rPr lang="en-US" dirty="0" err="1">
                <a:solidFill>
                  <a:schemeClr val="tx2"/>
                </a:solidFill>
              </a:rPr>
              <a:t>нижний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ква</a:t>
            </a:r>
            <a:r>
              <a:rPr lang="ru-RU" dirty="0">
                <a:solidFill>
                  <a:schemeClr val="tx2"/>
                </a:solidFill>
              </a:rPr>
              <a:t>нтиль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2"/>
                </a:solidFill>
              </a:rPr>
              <a:t>Третий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квартиль</a:t>
            </a:r>
            <a:r>
              <a:rPr lang="en-US" dirty="0">
                <a:solidFill>
                  <a:schemeClr val="tx2"/>
                </a:solidFill>
              </a:rPr>
              <a:t> (Q3 </a:t>
            </a:r>
            <a:r>
              <a:rPr lang="en-US" dirty="0" err="1">
                <a:solidFill>
                  <a:schemeClr val="tx2"/>
                </a:solidFill>
              </a:rPr>
              <a:t>или</a:t>
            </a:r>
            <a:r>
              <a:rPr lang="en-US" dirty="0">
                <a:solidFill>
                  <a:schemeClr val="tx2"/>
                </a:solidFill>
              </a:rPr>
              <a:t> 75-й </a:t>
            </a:r>
            <a:r>
              <a:rPr lang="en-US" dirty="0" err="1">
                <a:solidFill>
                  <a:schemeClr val="tx2"/>
                </a:solidFill>
              </a:rPr>
              <a:t>процентиль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ru-RU" dirty="0">
                <a:solidFill>
                  <a:schemeClr val="tx2"/>
                </a:solidFill>
              </a:rPr>
              <a:t> - </a:t>
            </a:r>
            <a:r>
              <a:rPr lang="en-US" dirty="0" err="1">
                <a:solidFill>
                  <a:schemeClr val="tx2"/>
                </a:solidFill>
              </a:rPr>
              <a:t>верхний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ru-RU" dirty="0">
                <a:solidFill>
                  <a:schemeClr val="tx2"/>
                </a:solidFill>
              </a:rPr>
              <a:t>квантиль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ru-RU" dirty="0">
              <a:solidFill>
                <a:schemeClr val="tx2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2"/>
                </a:solidFill>
              </a:rPr>
              <a:t>IQR = Q3 – Q1 – </a:t>
            </a:r>
            <a:r>
              <a:rPr lang="ru-RU" dirty="0">
                <a:solidFill>
                  <a:schemeClr val="tx2"/>
                </a:solidFill>
              </a:rPr>
              <a:t>межквартильный размах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ru-RU" dirty="0">
              <a:solidFill>
                <a:schemeClr val="tx2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2"/>
                </a:solidFill>
              </a:rPr>
              <a:t>s </a:t>
            </a:r>
            <a:r>
              <a:rPr lang="ru-RU" dirty="0">
                <a:solidFill>
                  <a:schemeClr val="tx2"/>
                </a:solidFill>
              </a:rPr>
              <a:t> - стандартная девиация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994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A35C-96E8-4EAA-4D31-E198797E2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b="1" cap="all" dirty="0">
                <a:effectLst/>
              </a:rPr>
              <a:t>ГИСТОГРАММА </a:t>
            </a:r>
            <a:r>
              <a:rPr lang="en-US" sz="2800" b="1" cap="all" dirty="0">
                <a:effectLst/>
              </a:rPr>
              <a:t>VS </a:t>
            </a:r>
            <a:r>
              <a:rPr lang="ru-RU" sz="2800" b="1" cap="all" dirty="0">
                <a:effectLst/>
              </a:rPr>
              <a:t>Столбчатой диаграмма </a:t>
            </a:r>
            <a:br>
              <a:rPr lang="en-US" sz="2800" b="1" cap="all" dirty="0">
                <a:effectLst/>
              </a:rPr>
            </a:br>
            <a:r>
              <a:rPr lang="en-US" sz="2800" b="1" cap="all" dirty="0">
                <a:effectLst/>
              </a:rPr>
              <a:t>Hist </a:t>
            </a:r>
            <a:r>
              <a:rPr lang="en-US" sz="2800" b="1" cap="all">
                <a:effectLst/>
              </a:rPr>
              <a:t>plot    VS   Bar plot</a:t>
            </a:r>
            <a:endParaRPr lang="ru-RU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D778678-A8CA-B191-8B5D-FA8FB304CD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5402106"/>
              </p:ext>
            </p:extLst>
          </p:nvPr>
        </p:nvGraphicFramePr>
        <p:xfrm>
          <a:off x="647475" y="1998345"/>
          <a:ext cx="10709661" cy="44131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69887">
                  <a:extLst>
                    <a:ext uri="{9D8B030D-6E8A-4147-A177-3AD203B41FA5}">
                      <a16:colId xmlns:a16="http://schemas.microsoft.com/office/drawing/2014/main" val="985462205"/>
                    </a:ext>
                  </a:extLst>
                </a:gridCol>
                <a:gridCol w="3569887">
                  <a:extLst>
                    <a:ext uri="{9D8B030D-6E8A-4147-A177-3AD203B41FA5}">
                      <a16:colId xmlns:a16="http://schemas.microsoft.com/office/drawing/2014/main" val="437306493"/>
                    </a:ext>
                  </a:extLst>
                </a:gridCol>
                <a:gridCol w="3569887">
                  <a:extLst>
                    <a:ext uri="{9D8B030D-6E8A-4147-A177-3AD203B41FA5}">
                      <a16:colId xmlns:a16="http://schemas.microsoft.com/office/drawing/2014/main" val="87664612"/>
                    </a:ext>
                  </a:extLst>
                </a:gridCol>
              </a:tblGrid>
              <a:tr h="207900">
                <a:tc>
                  <a:txBody>
                    <a:bodyPr/>
                    <a:lstStyle/>
                    <a:p>
                      <a:pPr algn="ctr" fontAlgn="ctr" latinLnBrk="0"/>
                      <a:endParaRPr lang="ru-RU" sz="1600" b="1" cap="all" dirty="0">
                        <a:effectLst/>
                      </a:endParaRPr>
                    </a:p>
                  </a:txBody>
                  <a:tcPr marL="15992" marR="15992" marT="7996" marB="7996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ru-RU" sz="1600" b="1" cap="all" dirty="0">
                          <a:effectLst/>
                        </a:rPr>
                        <a:t>ГИСТОГРАММА</a:t>
                      </a:r>
                    </a:p>
                  </a:txBody>
                  <a:tcPr marL="15992" marR="15992" marT="7996" marB="7996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ru-RU" sz="1600" b="1" cap="all">
                          <a:effectLst/>
                        </a:rPr>
                        <a:t>СТОЛБЧАТАЯ ДИАГРАММА</a:t>
                      </a:r>
                    </a:p>
                  </a:txBody>
                  <a:tcPr marL="15992" marR="15992" marT="7996" marB="7996" anchor="ctr"/>
                </a:tc>
                <a:extLst>
                  <a:ext uri="{0D108BD9-81ED-4DB2-BD59-A6C34878D82A}">
                    <a16:rowId xmlns:a16="http://schemas.microsoft.com/office/drawing/2014/main" val="868230395"/>
                  </a:ext>
                </a:extLst>
              </a:tr>
              <a:tr h="1071487"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effectLst/>
                        </a:rPr>
                        <a:t>Смысл</a:t>
                      </a:r>
                    </a:p>
                  </a:txBody>
                  <a:tcPr marL="15992" marR="15992" marT="7996" marB="79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effectLst/>
                        </a:rPr>
                        <a:t>Гистограмма относится к графическому представлению, которое отображает данные в виде столбиков, чтобы показать частоту числовых данных.</a:t>
                      </a:r>
                    </a:p>
                  </a:txBody>
                  <a:tcPr marL="15992" marR="15992" marT="7996" marB="79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effectLst/>
                        </a:rPr>
                        <a:t>Столбчатая диаграмма - это графическое представление данных, которое использует столбики для сравнения различных категорий данных.</a:t>
                      </a:r>
                    </a:p>
                  </a:txBody>
                  <a:tcPr marL="15992" marR="15992" marT="7996" marB="7996"/>
                </a:tc>
                <a:extLst>
                  <a:ext uri="{0D108BD9-81ED-4DB2-BD59-A6C34878D82A}">
                    <a16:rowId xmlns:a16="http://schemas.microsoft.com/office/drawing/2014/main" val="1578202623"/>
                  </a:ext>
                </a:extLst>
              </a:tr>
              <a:tr h="303854"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effectLst/>
                        </a:rPr>
                        <a:t>Указывает</a:t>
                      </a:r>
                    </a:p>
                  </a:txBody>
                  <a:tcPr marL="15992" marR="15992" marT="7996" marB="79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effectLst/>
                        </a:rPr>
                        <a:t>Распределение недискретных переменных</a:t>
                      </a:r>
                    </a:p>
                  </a:txBody>
                  <a:tcPr marL="15992" marR="15992" marT="7996" marB="79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effectLst/>
                        </a:rPr>
                        <a:t>Сравнение дискретных переменных</a:t>
                      </a:r>
                    </a:p>
                  </a:txBody>
                  <a:tcPr marL="15992" marR="15992" marT="7996" marB="7996"/>
                </a:tc>
                <a:extLst>
                  <a:ext uri="{0D108BD9-81ED-4DB2-BD59-A6C34878D82A}">
                    <a16:rowId xmlns:a16="http://schemas.microsoft.com/office/drawing/2014/main" val="881481135"/>
                  </a:ext>
                </a:extLst>
              </a:tr>
              <a:tr h="207900"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effectLst/>
                        </a:rPr>
                        <a:t>Представлены</a:t>
                      </a:r>
                    </a:p>
                  </a:txBody>
                  <a:tcPr marL="15992" marR="15992" marT="7996" marB="79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effectLst/>
                        </a:rPr>
                        <a:t>Количественные данные</a:t>
                      </a:r>
                    </a:p>
                  </a:txBody>
                  <a:tcPr marL="15992" marR="15992" marT="7996" marB="79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effectLst/>
                        </a:rPr>
                        <a:t>Категориальные данные</a:t>
                      </a:r>
                    </a:p>
                  </a:txBody>
                  <a:tcPr marL="15992" marR="15992" marT="7996" marB="7996"/>
                </a:tc>
                <a:extLst>
                  <a:ext uri="{0D108BD9-81ED-4DB2-BD59-A6C34878D82A}">
                    <a16:rowId xmlns:a16="http://schemas.microsoft.com/office/drawing/2014/main" val="2054391423"/>
                  </a:ext>
                </a:extLst>
              </a:tr>
              <a:tr h="639694"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effectLst/>
                        </a:rPr>
                        <a:t>Пробелы</a:t>
                      </a:r>
                    </a:p>
                  </a:txBody>
                  <a:tcPr marL="15992" marR="15992" marT="7996" marB="79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effectLst/>
                        </a:rPr>
                        <a:t>Столбики соприкасаются друг с другом, следовательно, между столбцами нет пробелов</a:t>
                      </a:r>
                    </a:p>
                  </a:txBody>
                  <a:tcPr marL="15992" marR="15992" marT="7996" marB="79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effectLst/>
                        </a:rPr>
                        <a:t>Столбики не соприкасаются друг с другом, следовательно, между столбцами есть пробелы.</a:t>
                      </a:r>
                    </a:p>
                  </a:txBody>
                  <a:tcPr marL="15992" marR="15992" marT="7996" marB="7996"/>
                </a:tc>
                <a:extLst>
                  <a:ext uri="{0D108BD9-81ED-4DB2-BD59-A6C34878D82A}">
                    <a16:rowId xmlns:a16="http://schemas.microsoft.com/office/drawing/2014/main" val="2705810838"/>
                  </a:ext>
                </a:extLst>
              </a:tr>
              <a:tr h="591717"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effectLst/>
                        </a:rPr>
                        <a:t>Элементы</a:t>
                      </a:r>
                    </a:p>
                  </a:txBody>
                  <a:tcPr marL="15992" marR="15992" marT="7996" marB="79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effectLst/>
                        </a:rPr>
                        <a:t>Элементы сгруппированы вместе, так что они рассматриваются как диапазоны.</a:t>
                      </a:r>
                    </a:p>
                  </a:txBody>
                  <a:tcPr marL="15992" marR="15992" marT="7996" marB="79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effectLst/>
                        </a:rPr>
                        <a:t>Элементы воспринимаются как отдельные объекты.</a:t>
                      </a:r>
                    </a:p>
                  </a:txBody>
                  <a:tcPr marL="15992" marR="15992" marT="7996" marB="7996"/>
                </a:tc>
                <a:extLst>
                  <a:ext uri="{0D108BD9-81ED-4DB2-BD59-A6C34878D82A}">
                    <a16:rowId xmlns:a16="http://schemas.microsoft.com/office/drawing/2014/main" val="1369636694"/>
                  </a:ext>
                </a:extLst>
              </a:tr>
              <a:tr h="399808"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effectLst/>
                        </a:rPr>
                        <a:t>Можно ли изменить порядок столбцов?</a:t>
                      </a:r>
                    </a:p>
                  </a:txBody>
                  <a:tcPr marL="15992" marR="15992" marT="7996" marB="79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effectLst/>
                        </a:rPr>
                        <a:t>НЕТ</a:t>
                      </a:r>
                    </a:p>
                  </a:txBody>
                  <a:tcPr marL="15992" marR="15992" marT="7996" marB="79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effectLst/>
                        </a:rPr>
                        <a:t>ДА</a:t>
                      </a:r>
                    </a:p>
                  </a:txBody>
                  <a:tcPr marL="15992" marR="15992" marT="7996" marB="7996"/>
                </a:tc>
                <a:extLst>
                  <a:ext uri="{0D108BD9-81ED-4DB2-BD59-A6C34878D82A}">
                    <a16:rowId xmlns:a16="http://schemas.microsoft.com/office/drawing/2014/main" val="734638583"/>
                  </a:ext>
                </a:extLst>
              </a:tr>
              <a:tr h="255877"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effectLst/>
                        </a:rPr>
                        <a:t>Ширина столбцов</a:t>
                      </a:r>
                    </a:p>
                  </a:txBody>
                  <a:tcPr marL="15992" marR="15992" marT="7996" marB="79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effectLst/>
                        </a:rPr>
                        <a:t>Необязательно быть одинаковыми</a:t>
                      </a:r>
                    </a:p>
                  </a:txBody>
                  <a:tcPr marL="15992" marR="15992" marT="7996" marB="79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effectLst/>
                        </a:rPr>
                        <a:t>То же самое</a:t>
                      </a:r>
                    </a:p>
                  </a:txBody>
                  <a:tcPr marL="15992" marR="15992" marT="7996" marB="7996"/>
                </a:tc>
                <a:extLst>
                  <a:ext uri="{0D108BD9-81ED-4DB2-BD59-A6C34878D82A}">
                    <a16:rowId xmlns:a16="http://schemas.microsoft.com/office/drawing/2014/main" val="2715321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23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AB08F4-44F2-82F3-F9A6-710974F39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4" y="508297"/>
            <a:ext cx="11668125" cy="4295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BD2311-E903-18ED-77F7-E7A0EC459CE5}"/>
              </a:ext>
            </a:extLst>
          </p:cNvPr>
          <p:cNvSpPr txBox="1"/>
          <p:nvPr/>
        </p:nvSpPr>
        <p:spPr>
          <a:xfrm>
            <a:off x="499971" y="4998750"/>
            <a:ext cx="103363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effectLst/>
                <a:latin typeface="-apple-system"/>
              </a:rPr>
              <a:t>M скользящее среднее: невзвешенное среднее предыдущих n данных (также называемое скользящим средним).</a:t>
            </a:r>
          </a:p>
          <a:p>
            <a:pPr algn="l"/>
            <a:endParaRPr lang="ru-RU" b="0" i="0" dirty="0">
              <a:effectLst/>
              <a:latin typeface="-apple-system"/>
            </a:endParaRPr>
          </a:p>
          <a:p>
            <a:pPr algn="l"/>
            <a:r>
              <a:rPr lang="ru-RU" b="0" i="0" dirty="0">
                <a:effectLst/>
                <a:latin typeface="-apple-system"/>
              </a:rPr>
              <a:t>Полосы Боллинджера: верхняя полоса в k раз на n -периодное стандартное отклонение выше скользящей средней и нижняя полоса в k раз на стандартное отклонение N ниже.</a:t>
            </a:r>
          </a:p>
        </p:txBody>
      </p:sp>
    </p:spTree>
    <p:extLst>
      <p:ext uri="{BB962C8B-B14F-4D97-AF65-F5344CB8AC3E}">
        <p14:creationId xmlns:p14="http://schemas.microsoft.com/office/powerpoint/2010/main" val="2364744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F0E24-1DF9-CC89-5D62-7DB6C63B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orbel"/>
              </a:rPr>
              <a:t>Предсказание с помощью </a:t>
            </a:r>
            <a:r>
              <a:rPr lang="en-US" sz="2800" dirty="0">
                <a:latin typeface="+mj-lt"/>
              </a:rPr>
              <a:t>ARIMA</a:t>
            </a:r>
            <a:endParaRPr lang="ru-RU" dirty="0">
              <a:latin typeface="Corbe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FC4B37-798F-D8AB-CAC1-0F39A1049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722" y="2546587"/>
            <a:ext cx="11142323" cy="88241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ru-RU" sz="1600" dirty="0">
                <a:latin typeface="Corbel"/>
              </a:rPr>
              <a:t>ARIMA (англ. autoregressive integrated moving average, модель Бокса — Дженкинса) — модель и методология анализа временных рядов. </a:t>
            </a:r>
          </a:p>
          <a:p>
            <a:pPr marL="0" indent="0">
              <a:buNone/>
            </a:pPr>
            <a:r>
              <a:rPr lang="ru-RU" sz="1600" dirty="0">
                <a:latin typeface="Corbel"/>
              </a:rPr>
              <a:t>Является расширением моделей ARMA для нестационарных временных рядов, которые можно сделать стационарными с помощью взятия разностей некоторого порядка от исходного временного ряда (так называемые интегрированные или разностно-стационарные временные ряды).</a:t>
            </a:r>
          </a:p>
          <a:p>
            <a:pPr marL="0" indent="0">
              <a:buNone/>
            </a:pPr>
            <a:endParaRPr lang="ru-RU" sz="1600" dirty="0">
              <a:latin typeface="Corbe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389B0-C893-A1E7-AEC1-F3F3F977C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271" y="4949410"/>
            <a:ext cx="6803477" cy="1775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A5D7EB-B137-9BE2-1B7F-FE8CC16DA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163" y="3655325"/>
            <a:ext cx="4865722" cy="104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33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B66818-560A-F243-B0FB-2386ECD55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95"/>
          <a:stretch/>
        </p:blipFill>
        <p:spPr>
          <a:xfrm>
            <a:off x="212377" y="932098"/>
            <a:ext cx="10187648" cy="2931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B01D9C-F345-5063-333C-6A1868308783}"/>
              </a:ext>
            </a:extLst>
          </p:cNvPr>
          <p:cNvSpPr txBox="1"/>
          <p:nvPr/>
        </p:nvSpPr>
        <p:spPr>
          <a:xfrm>
            <a:off x="517668" y="4560201"/>
            <a:ext cx="1091528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Модель Бокса-Дженкинса широко применяются при прогнозировании временных рядов. Основная задача при этом заключается в оценке параметров модели. Методология построения ARIMA-модели исследуемого временного ряда включает следующие основные этапы:</a:t>
            </a:r>
          </a:p>
          <a:p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построение пробной модели;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оценивание параметров модели и проверка адекватности модели;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использование модели для прогнозирования.</a:t>
            </a:r>
          </a:p>
        </p:txBody>
      </p:sp>
    </p:spTree>
    <p:extLst>
      <p:ext uri="{BB962C8B-B14F-4D97-AF65-F5344CB8AC3E}">
        <p14:creationId xmlns:p14="http://schemas.microsoft.com/office/powerpoint/2010/main" val="1474014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02E9D7B-AC8A-4860-BD41-E04FC6559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697B8C9C-91DF-4F8D-94A0-2C0C66030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4D43BDD-ED29-4BE9-AEA1-6D0AE5A06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5ECAB-C460-D8AA-F62D-1A416579E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788" y="1419225"/>
            <a:ext cx="4311063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Посещаемость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87A5CD2-E3CD-4870-957C-173AD2C87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0BF2A26-F7CA-4E8B-BC24-1AF436CD5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B21A4B9-14CF-4CA1-9ECF-0DE52B291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6DADA72-F9FE-48F9-9DAD-B379AE2BC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pic>
        <p:nvPicPr>
          <p:cNvPr id="4" name="Picture 3" descr="A qr code on a screen&#10;&#10;Description automatically generated">
            <a:extLst>
              <a:ext uri="{FF2B5EF4-FFF2-40B4-BE49-F238E27FC236}">
                <a16:creationId xmlns:a16="http://schemas.microsoft.com/office/drawing/2014/main" id="{BAF2291C-37DD-76E7-EF1C-6C7F3F44C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723899"/>
            <a:ext cx="5676901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C92D-0978-C4F1-C9B9-CB44955A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Предсказание </a:t>
            </a:r>
            <a:r>
              <a:rPr lang="en-US" dirty="0"/>
              <a:t>ARMA</a:t>
            </a:r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658313-C05F-F3B7-FA32-6FA450372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67" y="1881013"/>
            <a:ext cx="8235499" cy="39482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DBBAAD-89EC-F359-04D9-12E3788476AF}"/>
              </a:ext>
            </a:extLst>
          </p:cNvPr>
          <p:cNvSpPr txBox="1"/>
          <p:nvPr/>
        </p:nvSpPr>
        <p:spPr>
          <a:xfrm>
            <a:off x="8725146" y="2165063"/>
            <a:ext cx="2029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117 значений</a:t>
            </a:r>
          </a:p>
          <a:p>
            <a:endParaRPr lang="ru-RU" dirty="0"/>
          </a:p>
          <a:p>
            <a:r>
              <a:rPr lang="ru-RU" dirty="0"/>
              <a:t>28 минут расчета</a:t>
            </a:r>
          </a:p>
        </p:txBody>
      </p:sp>
    </p:spTree>
    <p:extLst>
      <p:ext uri="{BB962C8B-B14F-4D97-AF65-F5344CB8AC3E}">
        <p14:creationId xmlns:p14="http://schemas.microsoft.com/office/powerpoint/2010/main" val="3294752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C92D-0978-C4F1-C9B9-CB44955A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Предсказание </a:t>
            </a:r>
            <a:r>
              <a:rPr lang="en-US" dirty="0"/>
              <a:t>ARMA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7B11E-80A9-5DBF-02E9-8C7EA5678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25" y="1920189"/>
            <a:ext cx="9810629" cy="474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44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F0E24-1DF9-CC89-5D62-7DB6C63B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orbel"/>
              </a:rPr>
              <a:t>Предсказание с помощью </a:t>
            </a:r>
            <a:r>
              <a:rPr lang="en-US" sz="2800" dirty="0">
                <a:latin typeface="+mj-lt"/>
              </a:rPr>
              <a:t>ARIMA</a:t>
            </a:r>
            <a:endParaRPr lang="ru-RU" dirty="0">
              <a:latin typeface="Corbe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2C36D0-3577-ED14-A949-D1BDAD0EA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14" y="1974315"/>
            <a:ext cx="9289517" cy="448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06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10092-A860-4EFB-963F-A14DA3648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F0E24-1DF9-CC89-5D62-7DB6C63B7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Различие</a:t>
            </a:r>
            <a:r>
              <a:rPr lang="en-US" dirty="0"/>
              <a:t> </a:t>
            </a:r>
            <a:r>
              <a:rPr lang="en-US"/>
              <a:t>arma</a:t>
            </a:r>
            <a:r>
              <a:rPr lang="en-US" dirty="0"/>
              <a:t> и ARIMA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32075D-9299-4657-87D7-B9987B7FD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C8079-FDB7-9606-0A06-29EFF341F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t="-687" r="-2173" b="687"/>
          <a:stretch/>
        </p:blipFill>
        <p:spPr>
          <a:xfrm>
            <a:off x="492420" y="2545573"/>
            <a:ext cx="5312863" cy="2508723"/>
          </a:xfrm>
          <a:prstGeom prst="rect">
            <a:avLst/>
          </a:prstGeom>
        </p:spPr>
      </p:pic>
      <p:sp>
        <p:nvSpPr>
          <p:cNvPr id="5" name="Объект 4">
            <a:extLst>
              <a:ext uri="{FF2B5EF4-FFF2-40B4-BE49-F238E27FC236}">
                <a16:creationId xmlns:a16="http://schemas.microsoft.com/office/drawing/2014/main" id="{CD6F5D28-FDFF-2F7D-2113-084F09EDB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5805" y="2180496"/>
            <a:ext cx="5275001" cy="40456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r>
              <a:rPr lang="en-US"/>
              <a:t>Модели ARMA (авторегрессивное скользящее среднее) используют прошлые значения и прошлые ошибки для прогнозирования будущих значений. Модели ARIMA (авторегрессионное интегрированное скользящее среднее) расширяют ARMA, включая дифференцирование данных, чтобы сделать их стационарными.</a:t>
            </a:r>
          </a:p>
        </p:txBody>
      </p:sp>
    </p:spTree>
    <p:extLst>
      <p:ext uri="{BB962C8B-B14F-4D97-AF65-F5344CB8AC3E}">
        <p14:creationId xmlns:p14="http://schemas.microsoft.com/office/powerpoint/2010/main" val="4271715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F0E24-1DF9-CC89-5D62-7DB6C63B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Различие</a:t>
            </a:r>
            <a:r>
              <a:rPr lang="en-US" dirty="0"/>
              <a:t> </a:t>
            </a:r>
            <a:r>
              <a:rPr lang="en-US" dirty="0" err="1"/>
              <a:t>arma</a:t>
            </a:r>
            <a:r>
              <a:rPr lang="en-US" dirty="0"/>
              <a:t> и ARIMA</a:t>
            </a:r>
            <a:endParaRPr lang="ru-RU" dirty="0"/>
          </a:p>
        </p:txBody>
      </p:sp>
      <p:pic>
        <p:nvPicPr>
          <p:cNvPr id="7" name="Рисунок 6" descr="Изображение выглядит как текст, снимок экрана, Шрифт, рукописный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F7956DD-6A71-D15B-3676-46B29171F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45" y="2035591"/>
            <a:ext cx="9539110" cy="451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52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Объект 4" descr="Диаграммы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7" r="10204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404" y="1135738"/>
            <a:ext cx="3527624" cy="2662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z="3600" dirty="0">
                <a:latin typeface="Gill Sans MT"/>
              </a:rPr>
              <a:t>Работа с пропусками</a:t>
            </a:r>
            <a:endParaRPr lang="en-US" sz="3600" dirty="0" err="1">
              <a:latin typeface="Gill Sans MT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054797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F0E24-1DF9-CC89-5D62-7DB6C63B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Работа</a:t>
            </a:r>
            <a:r>
              <a:rPr lang="en-US" dirty="0"/>
              <a:t> с </a:t>
            </a:r>
            <a:r>
              <a:rPr lang="en-US" dirty="0" err="1"/>
              <a:t>пропусками</a:t>
            </a:r>
            <a:endParaRPr lang="ru-RU" dirty="0" err="1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6F5D28-FDFF-2F7D-2113-084F09EDB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11142093" cy="3633047"/>
          </a:xfrm>
        </p:spPr>
        <p:txBody>
          <a:bodyPr/>
          <a:lstStyle/>
          <a:p>
            <a:pPr marL="0" indent="0">
              <a:buNone/>
            </a:pPr>
            <a:endParaRPr lang="ru-RU" dirty="0">
              <a:latin typeface="Corbel"/>
            </a:endParaRPr>
          </a:p>
          <a:p>
            <a:pPr marL="305435" indent="-305435">
              <a:buFont typeface="Arial" panose="05020102010507070707" pitchFamily="18" charset="2"/>
              <a:buChar char="•"/>
            </a:pPr>
            <a:r>
              <a:rPr lang="ru-RU" dirty="0">
                <a:latin typeface="Corbel"/>
                <a:ea typeface="+mn-lt"/>
                <a:cs typeface="+mn-lt"/>
              </a:rPr>
              <a:t>Заполнение средним и медианой</a:t>
            </a:r>
          </a:p>
          <a:p>
            <a:pPr marL="305435" indent="-305435">
              <a:buFont typeface="Arial" panose="05020102010507070707" pitchFamily="18" charset="2"/>
              <a:buChar char="•"/>
            </a:pPr>
            <a:r>
              <a:rPr lang="ru-RU" dirty="0">
                <a:latin typeface="Corbel"/>
                <a:ea typeface="+mn-lt"/>
                <a:cs typeface="+mn-lt"/>
              </a:rPr>
              <a:t>Заполнение предыдущим и последующим значениями</a:t>
            </a:r>
          </a:p>
          <a:p>
            <a:pPr marL="305435" indent="-305435">
              <a:buFont typeface="Arial" panose="05020102010507070707" pitchFamily="18" charset="2"/>
              <a:buChar char="•"/>
            </a:pPr>
            <a:r>
              <a:rPr lang="ru-RU" dirty="0">
                <a:latin typeface="Corbel"/>
                <a:ea typeface="+mn-lt"/>
                <a:cs typeface="+mn-lt"/>
              </a:rPr>
              <a:t>Заполнение скользящим средним и медианой</a:t>
            </a:r>
          </a:p>
          <a:p>
            <a:pPr marL="305435" indent="-305435">
              <a:buFont typeface="Arial" panose="05020102010507070707" pitchFamily="18" charset="2"/>
              <a:buChar char="•"/>
            </a:pPr>
            <a:r>
              <a:rPr lang="ru-RU" dirty="0">
                <a:latin typeface="Corbel"/>
                <a:ea typeface="+mn-lt"/>
                <a:cs typeface="+mn-lt"/>
              </a:rPr>
              <a:t>Заполнение с помощью предсказания моделей машинного обучения</a:t>
            </a:r>
          </a:p>
          <a:p>
            <a:pPr marL="305435" indent="-305435">
              <a:buFont typeface="Arial" panose="05020102010507070707" pitchFamily="18" charset="2"/>
              <a:buChar char="•"/>
            </a:pPr>
            <a:r>
              <a:rPr lang="ru-RU" dirty="0">
                <a:latin typeface="Corbel"/>
                <a:ea typeface="+mn-lt"/>
                <a:cs typeface="+mn-lt"/>
              </a:rPr>
              <a:t>Интерполяция</a:t>
            </a:r>
          </a:p>
        </p:txBody>
      </p:sp>
    </p:spTree>
    <p:extLst>
      <p:ext uri="{BB962C8B-B14F-4D97-AF65-F5344CB8AC3E}">
        <p14:creationId xmlns:p14="http://schemas.microsoft.com/office/powerpoint/2010/main" val="777367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2EF237-BEC0-ACAA-CD6D-3C4D69568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8" y="877080"/>
            <a:ext cx="5788087" cy="45298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CE4ED6-06A2-1C8B-64CC-46DDA2C8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024" y="744559"/>
            <a:ext cx="5495502" cy="452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50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3AE47F83-85FC-126F-46DB-7D9E067B0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975115"/>
            <a:ext cx="3517119" cy="2901623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aph of a graph showing the growth of passengers&#10;&#10;Description automatically generated">
            <a:extLst>
              <a:ext uri="{FF2B5EF4-FFF2-40B4-BE49-F238E27FC236}">
                <a16:creationId xmlns:a16="http://schemas.microsoft.com/office/drawing/2014/main" id="{D22EF237-BEC0-ACAA-CD6D-3C4D69568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041941"/>
            <a:ext cx="3537345" cy="276797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of a graph with lines&#10;&#10;Description automatically generated with medium confidence">
            <a:extLst>
              <a:ext uri="{FF2B5EF4-FFF2-40B4-BE49-F238E27FC236}">
                <a16:creationId xmlns:a16="http://schemas.microsoft.com/office/drawing/2014/main" id="{0829BB93-4F0B-8A1C-3F3E-281BEF642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975116"/>
            <a:ext cx="3517120" cy="290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85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9EB30A-1BF2-E755-AC38-21C1EFAB9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17" y="647888"/>
            <a:ext cx="5807626" cy="4787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4ECD5E-0040-97FB-3916-1D9C85386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74" y="1014619"/>
            <a:ext cx="4794246" cy="152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25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Объект 4" descr="Диаграммы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7" r="10204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404" y="1135738"/>
            <a:ext cx="3620550" cy="2662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z="3600" dirty="0">
                <a:latin typeface="Gill Sans MT"/>
              </a:rPr>
              <a:t>Продолжаем изучать </a:t>
            </a:r>
            <a:r>
              <a:rPr lang="en-US" sz="3600" dirty="0">
                <a:latin typeface="Gill Sans MT"/>
              </a:rPr>
              <a:t>ARMA </a:t>
            </a:r>
            <a:r>
              <a:rPr lang="ru-RU" sz="3600" dirty="0">
                <a:latin typeface="Gill Sans MT"/>
              </a:rPr>
              <a:t>и </a:t>
            </a:r>
            <a:r>
              <a:rPr lang="en-US" sz="3600" dirty="0">
                <a:latin typeface="Gill Sans MT"/>
              </a:rPr>
              <a:t>ARIMA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42435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93EB2-9D4C-F7E8-8318-1EAF382D2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48" y="665714"/>
            <a:ext cx="5257800" cy="4333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5D87A0-DD68-7FAB-1170-A6762DC61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010" y="944839"/>
            <a:ext cx="4768712" cy="153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81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EBF9534-DF10-C4C4-F472-D188F4282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894"/>
            <a:ext cx="12192000" cy="59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19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Объект 4" descr="Диаграммы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7" r="10204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404" y="1135738"/>
            <a:ext cx="3527624" cy="2662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z="3600" dirty="0">
                <a:solidFill>
                  <a:srgbClr val="FFFFFF"/>
                </a:solidFill>
              </a:rPr>
              <a:t>Работа с выбросами</a:t>
            </a:r>
            <a:endParaRPr lang="en-US" sz="3600" dirty="0">
              <a:latin typeface="Gill Sans MT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58397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F0E24-1DF9-CC89-5D62-7DB6C63B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Работа</a:t>
            </a:r>
            <a:r>
              <a:rPr lang="en-US" dirty="0"/>
              <a:t> с </a:t>
            </a:r>
            <a:r>
              <a:rPr lang="en-US" dirty="0" err="1"/>
              <a:t>Выбросами</a:t>
            </a:r>
            <a:endParaRPr lang="en-US" dirty="0" err="1">
              <a:latin typeface="Gill Sans MT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75EA4A3-CD63-081F-3F5A-D91BEBD989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11029204" cy="3633047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ea typeface="+mn-lt"/>
                <a:cs typeface="+mn-lt"/>
              </a:rPr>
              <a:t>Выбросы в данных временных рядов - это значения, которые значительно отличаются от закономерностей и трендов других значений временного ряда. Например, большое количество онлайн-покупок в праздничные дни или большое количество дорожно-транспортных происшествий во время сильных ливней могут быть обнаружены как выбросы в своих временных рядах.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9575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F0E24-1DF9-CC89-5D62-7DB6C63B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Работа</a:t>
            </a:r>
            <a:r>
              <a:rPr lang="en-US" dirty="0"/>
              <a:t> с </a:t>
            </a:r>
            <a:r>
              <a:rPr lang="en-US" dirty="0" err="1"/>
              <a:t>Выбросами</a:t>
            </a:r>
            <a:endParaRPr lang="en-US" dirty="0" err="1">
              <a:latin typeface="Gill Sans MT"/>
            </a:endParaRPr>
          </a:p>
        </p:txBody>
      </p:sp>
      <p:pic>
        <p:nvPicPr>
          <p:cNvPr id="3" name="Объект 2" descr="Изображение выглядит как текст, снимок экрана, График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27660CED-245C-CE47-8509-C591A0664F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72324" y="2063736"/>
            <a:ext cx="7610708" cy="3559130"/>
          </a:xfrm>
        </p:spPr>
      </p:pic>
      <p:sp>
        <p:nvSpPr>
          <p:cNvPr id="6" name="Объект 4">
            <a:extLst>
              <a:ext uri="{FF2B5EF4-FFF2-40B4-BE49-F238E27FC236}">
                <a16:creationId xmlns:a16="http://schemas.microsoft.com/office/drawing/2014/main" id="{2D4DE983-5807-8977-BB72-97B80CBB5230}"/>
              </a:ext>
            </a:extLst>
          </p:cNvPr>
          <p:cNvSpPr txBox="1">
            <a:spLocks/>
          </p:cNvSpPr>
          <p:nvPr/>
        </p:nvSpPr>
        <p:spPr>
          <a:xfrm>
            <a:off x="581193" y="2228003"/>
            <a:ext cx="3687985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Corbel"/>
              </a:rPr>
              <a:t>Первым делом нужно обнаружить выбросы. Это можно сделать, проанализировав график временного ряда, или различные его статистики. Можно построить график ящика с усами, скрипичный график и т.д.</a:t>
            </a:r>
          </a:p>
        </p:txBody>
      </p:sp>
    </p:spTree>
    <p:extLst>
      <p:ext uri="{BB962C8B-B14F-4D97-AF65-F5344CB8AC3E}">
        <p14:creationId xmlns:p14="http://schemas.microsoft.com/office/powerpoint/2010/main" val="4095986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3E26-D2F5-DB9F-FB83-292315E51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Пассажиры и ЭКГ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7901EE-37BE-1DC0-9BE9-2F40FAEE1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41" y="2171326"/>
            <a:ext cx="5172075" cy="3933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2904C8-CACA-1110-6867-E3DAFBC80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356" y="2194517"/>
            <a:ext cx="53340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32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FA4B68-1386-4F51-2BE1-B87328DA4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85" y="689113"/>
            <a:ext cx="5174672" cy="4704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BBB39-CF30-7A88-8347-63954B61E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157" y="1928191"/>
            <a:ext cx="6333945" cy="418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38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C7E44F-68BE-2680-62B6-1451111EF7FB}"/>
              </a:ext>
            </a:extLst>
          </p:cNvPr>
          <p:cNvSpPr txBox="1"/>
          <p:nvPr/>
        </p:nvSpPr>
        <p:spPr>
          <a:xfrm>
            <a:off x="996991" y="1014689"/>
            <a:ext cx="8459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Выбросы вроде есть.</a:t>
            </a:r>
          </a:p>
          <a:p>
            <a:endParaRPr lang="ru-RU" dirty="0"/>
          </a:p>
          <a:p>
            <a:r>
              <a:rPr lang="ru-RU" dirty="0"/>
              <a:t>Но как их обнаружить и удалить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Решение задачи кластеризации и встреча с </a:t>
            </a:r>
            <a:r>
              <a:rPr lang="en-US" dirty="0"/>
              <a:t>SVM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7987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B2C3C3-FB36-E04C-A180-66FAFECB8C43}"/>
              </a:ext>
            </a:extLst>
          </p:cNvPr>
          <p:cNvSpPr txBox="1"/>
          <p:nvPr/>
        </p:nvSpPr>
        <p:spPr>
          <a:xfrm>
            <a:off x="519143" y="751344"/>
            <a:ext cx="1030027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Задача кластеризации</a:t>
            </a:r>
          </a:p>
          <a:p>
            <a:endParaRPr lang="ru-RU" dirty="0"/>
          </a:p>
          <a:p>
            <a:r>
              <a:rPr lang="ru-RU" dirty="0"/>
              <a:t>разбиение заданной выборки объектов на непересекающиеся подмножества, называемые кластерами, так, чтобы каждый кластер состоял из схожих объектов, а объекты разных кластеров как можно больше отличались. </a:t>
            </a:r>
          </a:p>
          <a:p>
            <a:endParaRPr lang="ru-RU" dirty="0"/>
          </a:p>
          <a:p>
            <a:r>
              <a:rPr lang="ru-RU" dirty="0"/>
              <a:t>Схожесть  - близость объектов друг к другу согласно выбранной метрики дистанции.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altLang="ru-RU" sz="1800" dirty="0"/>
              <a:t>Решение задачи кластеризации называют </a:t>
            </a:r>
            <a:r>
              <a:rPr lang="ru-RU" altLang="ru-RU" sz="1800" i="1" dirty="0"/>
              <a:t>кластерным анализом</a:t>
            </a:r>
            <a:endParaRPr lang="ru-RU" altLang="ru-RU" sz="1800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Кластеризация отличается  от классификации тем, что этап обучения на примерах отсутствует</a:t>
            </a:r>
          </a:p>
          <a:p>
            <a:r>
              <a:rPr lang="ru-RU" dirty="0"/>
              <a:t>В задачах классификации множество классов заранее известно, в кластеризации классы определяются в процессе анализа</a:t>
            </a:r>
          </a:p>
          <a:p>
            <a:endParaRPr lang="ru-RU" dirty="0"/>
          </a:p>
          <a:p>
            <a:r>
              <a:rPr lang="ru-RU" dirty="0"/>
              <a:t>Кластеризация -  задача обучения без учителя (unsupervised learning)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465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D90C6E73-E32A-EEAA-7797-EE3248C64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672" y="5339706"/>
            <a:ext cx="1211231" cy="125794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C85987A-DCFE-C5E8-5B14-8B2BDF598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374" y="3610282"/>
            <a:ext cx="1200438" cy="122206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D463763-0E04-FE97-77C2-C972AAAF3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28314" y="4090987"/>
            <a:ext cx="752410" cy="179082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4287BBE-8383-677E-A0C1-1AAD18EA6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088" y="3655430"/>
            <a:ext cx="782363" cy="187086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3B7C358-8D45-D52A-12AA-8652AF374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597" y="1104901"/>
            <a:ext cx="1385888" cy="18383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EB363F-9CA9-11B1-2146-73DB720B27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258" y="806897"/>
            <a:ext cx="809625" cy="1696941"/>
          </a:xfrm>
          <a:prstGeom prst="rect">
            <a:avLst/>
          </a:prstGeom>
        </p:spPr>
      </p:pic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E99E79B-3D5E-7D84-5331-FCC402B312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16950" y="2205038"/>
          <a:ext cx="12065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8" imgW="1205924" imgH="913963" progId="Photoshop.Image.8">
                  <p:embed/>
                </p:oleObj>
              </mc:Choice>
              <mc:Fallback>
                <p:oleObj name="Image" r:id="rId8" imgW="1205924" imgH="913963" progId="Photoshop.Image.8">
                  <p:embed/>
                  <p:pic>
                    <p:nvPicPr>
                      <p:cNvPr id="6" name="Object 7">
                        <a:extLst>
                          <a:ext uri="{FF2B5EF4-FFF2-40B4-BE49-F238E27FC236}">
                            <a16:creationId xmlns:a16="http://schemas.microsoft.com/office/drawing/2014/main" id="{DE99E79B-3D5E-7D84-5331-FCC402B312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6950" y="2205038"/>
                        <a:ext cx="12065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D70B0A7A-0B3E-D650-A703-9976C5AEBF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0600" y="1916113"/>
          <a:ext cx="11938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0" imgW="1193230" imgH="901587" progId="Photoshop.Image.8">
                  <p:embed/>
                </p:oleObj>
              </mc:Choice>
              <mc:Fallback>
                <p:oleObj name="Image" r:id="rId10" imgW="1193230" imgH="901587" progId="Photoshop.Image.8">
                  <p:embed/>
                  <p:pic>
                    <p:nvPicPr>
                      <p:cNvPr id="7" name="Object 8">
                        <a:extLst>
                          <a:ext uri="{FF2B5EF4-FFF2-40B4-BE49-F238E27FC236}">
                            <a16:creationId xmlns:a16="http://schemas.microsoft.com/office/drawing/2014/main" id="{D70B0A7A-0B3E-D650-A703-9976C5AEBF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916113"/>
                        <a:ext cx="11938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id="{5CF760AB-7353-34E1-1610-6303F1415B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8300" y="5229225"/>
          <a:ext cx="11430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2" imgW="1142454" imgH="901587" progId="Photoshop.Image.8">
                  <p:embed/>
                </p:oleObj>
              </mc:Choice>
              <mc:Fallback>
                <p:oleObj name="Image" r:id="rId12" imgW="1142454" imgH="901587" progId="Photoshop.Image.8">
                  <p:embed/>
                  <p:pic>
                    <p:nvPicPr>
                      <p:cNvPr id="8" name="Object 9">
                        <a:extLst>
                          <a:ext uri="{FF2B5EF4-FFF2-40B4-BE49-F238E27FC236}">
                            <a16:creationId xmlns:a16="http://schemas.microsoft.com/office/drawing/2014/main" id="{5CF760AB-7353-34E1-1610-6303F1415B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300" y="5229225"/>
                        <a:ext cx="11430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">
            <a:extLst>
              <a:ext uri="{FF2B5EF4-FFF2-40B4-BE49-F238E27FC236}">
                <a16:creationId xmlns:a16="http://schemas.microsoft.com/office/drawing/2014/main" id="{378D5DB8-645C-5440-F0B8-796FD6EEBC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5188" y="3429000"/>
          <a:ext cx="11557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4" imgW="1155148" imgH="863188" progId="Photoshop.Image.8">
                  <p:embed/>
                </p:oleObj>
              </mc:Choice>
              <mc:Fallback>
                <p:oleObj name="Image" r:id="rId14" imgW="1155148" imgH="863188" progId="Photoshop.Image.8">
                  <p:embed/>
                  <p:pic>
                    <p:nvPicPr>
                      <p:cNvPr id="9" name="Object 10">
                        <a:extLst>
                          <a:ext uri="{FF2B5EF4-FFF2-40B4-BE49-F238E27FC236}">
                            <a16:creationId xmlns:a16="http://schemas.microsoft.com/office/drawing/2014/main" id="{378D5DB8-645C-5440-F0B8-796FD6EEBC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3429000"/>
                        <a:ext cx="11557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1">
            <a:extLst>
              <a:ext uri="{FF2B5EF4-FFF2-40B4-BE49-F238E27FC236}">
                <a16:creationId xmlns:a16="http://schemas.microsoft.com/office/drawing/2014/main" id="{536F23A0-691D-2AFA-FBD2-EE7EEBDC14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19738" y="3500438"/>
          <a:ext cx="11938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6" imgW="1193230" imgH="888889" progId="Photoshop.Image.8">
                  <p:embed/>
                </p:oleObj>
              </mc:Choice>
              <mc:Fallback>
                <p:oleObj name="Image" r:id="rId16" imgW="1193230" imgH="888889" progId="Photoshop.Image.8">
                  <p:embed/>
                  <p:pic>
                    <p:nvPicPr>
                      <p:cNvPr id="10" name="Object 11">
                        <a:extLst>
                          <a:ext uri="{FF2B5EF4-FFF2-40B4-BE49-F238E27FC236}">
                            <a16:creationId xmlns:a16="http://schemas.microsoft.com/office/drawing/2014/main" id="{536F23A0-691D-2AFA-FBD2-EE7EEBDC14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9738" y="3500438"/>
                        <a:ext cx="11938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>
            <a:extLst>
              <a:ext uri="{FF2B5EF4-FFF2-40B4-BE49-F238E27FC236}">
                <a16:creationId xmlns:a16="http://schemas.microsoft.com/office/drawing/2014/main" id="{12102FD4-7619-D1DF-E7D2-7813E281CC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56588" y="692150"/>
          <a:ext cx="11557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8" imgW="1155148" imgH="1180952" progId="Photoshop.Image.8">
                  <p:embed/>
                </p:oleObj>
              </mc:Choice>
              <mc:Fallback>
                <p:oleObj name="Image" r:id="rId18" imgW="1155148" imgH="1180952" progId="Photoshop.Image.8">
                  <p:embed/>
                  <p:pic>
                    <p:nvPicPr>
                      <p:cNvPr id="11" name="Object 12">
                        <a:extLst>
                          <a:ext uri="{FF2B5EF4-FFF2-40B4-BE49-F238E27FC236}">
                            <a16:creationId xmlns:a16="http://schemas.microsoft.com/office/drawing/2014/main" id="{12102FD4-7619-D1DF-E7D2-7813E281CC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6588" y="692150"/>
                        <a:ext cx="11557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3">
            <a:extLst>
              <a:ext uri="{FF2B5EF4-FFF2-40B4-BE49-F238E27FC236}">
                <a16:creationId xmlns:a16="http://schemas.microsoft.com/office/drawing/2014/main" id="{02ECC4E2-BC54-7CE6-CC77-498E222DFF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2313" y="5013325"/>
          <a:ext cx="12319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0" imgW="1231746" imgH="1205924" progId="Photoshop.Image.8">
                  <p:embed/>
                </p:oleObj>
              </mc:Choice>
              <mc:Fallback>
                <p:oleObj name="Image" r:id="rId20" imgW="1231746" imgH="1205924" progId="Photoshop.Image.8">
                  <p:embed/>
                  <p:pic>
                    <p:nvPicPr>
                      <p:cNvPr id="12" name="Object 13">
                        <a:extLst>
                          <a:ext uri="{FF2B5EF4-FFF2-40B4-BE49-F238E27FC236}">
                            <a16:creationId xmlns:a16="http://schemas.microsoft.com/office/drawing/2014/main" id="{02ECC4E2-BC54-7CE6-CC77-498E222DFF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5013325"/>
                        <a:ext cx="1231900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6">
            <a:extLst>
              <a:ext uri="{FF2B5EF4-FFF2-40B4-BE49-F238E27FC236}">
                <a16:creationId xmlns:a16="http://schemas.microsoft.com/office/drawing/2014/main" id="{7A8FD30B-A7F3-37AF-9E5C-E9DDF2850A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79875" y="2997200"/>
          <a:ext cx="939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2" imgW="939683" imgH="913963" progId="Photoshop.Image.8">
                  <p:embed/>
                </p:oleObj>
              </mc:Choice>
              <mc:Fallback>
                <p:oleObj name="Image" r:id="rId22" imgW="939683" imgH="913963" progId="Photoshop.Image.8">
                  <p:embed/>
                  <p:pic>
                    <p:nvPicPr>
                      <p:cNvPr id="15" name="Object 16">
                        <a:extLst>
                          <a:ext uri="{FF2B5EF4-FFF2-40B4-BE49-F238E27FC236}">
                            <a16:creationId xmlns:a16="http://schemas.microsoft.com/office/drawing/2014/main" id="{7A8FD30B-A7F3-37AF-9E5C-E9DDF2850A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5" y="2997200"/>
                        <a:ext cx="939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44">
            <a:extLst>
              <a:ext uri="{FF2B5EF4-FFF2-40B4-BE49-F238E27FC236}">
                <a16:creationId xmlns:a16="http://schemas.microsoft.com/office/drawing/2014/main" id="{7E15ED81-A753-EB7B-90FD-ECDA869BF2B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130055" y="418320"/>
            <a:ext cx="997181" cy="105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17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ACA4-9A84-1A95-A05D-CF1574029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Авторегрессионный оператор 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/>
              <a:t>Autoregressive Operator of AR Process</a:t>
            </a:r>
            <a:r>
              <a:rPr lang="ru-RU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8A65F-4286-1846-C9D6-DBB44D6E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596" y="2370897"/>
            <a:ext cx="6914974" cy="756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48CC31-96C8-6CA0-D023-203AC3E0F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30" y="1856547"/>
            <a:ext cx="1447179" cy="930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D70AB1-AD31-6B34-F84A-2BEA485BB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197" y="3203271"/>
            <a:ext cx="5570744" cy="1154298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E8B8AD8A-CD1E-D901-F0FA-7899969A570A}"/>
              </a:ext>
            </a:extLst>
          </p:cNvPr>
          <p:cNvCxnSpPr>
            <a:cxnSpLocks/>
            <a:stCxn id="4" idx="3"/>
            <a:endCxn id="8" idx="3"/>
          </p:cNvCxnSpPr>
          <p:nvPr/>
        </p:nvCxnSpPr>
        <p:spPr>
          <a:xfrm flipH="1">
            <a:off x="9251941" y="2749205"/>
            <a:ext cx="2200629" cy="1031215"/>
          </a:xfrm>
          <a:prstGeom prst="curvedConnector3">
            <a:avLst>
              <a:gd name="adj1" fmla="val -10388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B406BA1-A555-31B8-3DDD-2B6DFC4D2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440" y="4566791"/>
            <a:ext cx="5799649" cy="837019"/>
          </a:xfrm>
          <a:prstGeom prst="rect">
            <a:avLst/>
          </a:prstGeom>
        </p:spPr>
      </p:pic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B24DE816-7AB5-EEDB-4AB8-389BC4587E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99237" y="4414705"/>
            <a:ext cx="593916" cy="18082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7598FA9-FD47-2CAF-EF30-211B1595E84D}"/>
              </a:ext>
            </a:extLst>
          </p:cNvPr>
          <p:cNvSpPr txBox="1"/>
          <p:nvPr/>
        </p:nvSpPr>
        <p:spPr>
          <a:xfrm>
            <a:off x="123886" y="3965058"/>
            <a:ext cx="3194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Авторегрессионный оператор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2FFA1FE-F194-9C6E-C25D-A93E40C64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8450" y="5591530"/>
            <a:ext cx="3181350" cy="704850"/>
          </a:xfrm>
          <a:prstGeom prst="rect">
            <a:avLst/>
          </a:prstGeom>
        </p:spPr>
      </p:pic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89F5A3F9-620F-8777-1F87-5AA96B8F0453}"/>
              </a:ext>
            </a:extLst>
          </p:cNvPr>
          <p:cNvCxnSpPr>
            <a:endCxn id="24" idx="1"/>
          </p:cNvCxnSpPr>
          <p:nvPr/>
        </p:nvCxnSpPr>
        <p:spPr>
          <a:xfrm flipV="1">
            <a:off x="4855169" y="5943955"/>
            <a:ext cx="2163281" cy="55123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8BCA187-AF99-4AEA-11DC-82EEF52118E1}"/>
              </a:ext>
            </a:extLst>
          </p:cNvPr>
          <p:cNvSpPr txBox="1"/>
          <p:nvPr/>
        </p:nvSpPr>
        <p:spPr>
          <a:xfrm>
            <a:off x="1274261" y="6235305"/>
            <a:ext cx="363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AR(p) </a:t>
            </a:r>
            <a:r>
              <a:rPr lang="ru-RU" dirty="0"/>
              <a:t>процесс можно записать так</a:t>
            </a:r>
          </a:p>
        </p:txBody>
      </p:sp>
    </p:spTree>
    <p:extLst>
      <p:ext uri="{BB962C8B-B14F-4D97-AF65-F5344CB8AC3E}">
        <p14:creationId xmlns:p14="http://schemas.microsoft.com/office/powerpoint/2010/main" val="2769258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D90C6E73-E32A-EEAA-7797-EE3248C64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672" y="5339706"/>
            <a:ext cx="1211231" cy="125794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C85987A-DCFE-C5E8-5B14-8B2BDF598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374" y="3610282"/>
            <a:ext cx="1200438" cy="122206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D463763-0E04-FE97-77C2-C972AAAF3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28314" y="4090987"/>
            <a:ext cx="752410" cy="179082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4287BBE-8383-677E-A0C1-1AAD18EA6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088" y="3655430"/>
            <a:ext cx="782363" cy="187086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3B7C358-8D45-D52A-12AA-8652AF374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597" y="1104901"/>
            <a:ext cx="1385888" cy="18383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EB363F-9CA9-11B1-2146-73DB720B27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258" y="806897"/>
            <a:ext cx="809625" cy="1696941"/>
          </a:xfrm>
          <a:prstGeom prst="rect">
            <a:avLst/>
          </a:prstGeom>
        </p:spPr>
      </p:pic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E99E79B-3D5E-7D84-5331-FCC402B312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16950" y="2205038"/>
          <a:ext cx="12065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8" imgW="1205924" imgH="913963" progId="Photoshop.Image.8">
                  <p:embed/>
                </p:oleObj>
              </mc:Choice>
              <mc:Fallback>
                <p:oleObj name="Image" r:id="rId8" imgW="1205924" imgH="913963" progId="Photoshop.Image.8">
                  <p:embed/>
                  <p:pic>
                    <p:nvPicPr>
                      <p:cNvPr id="6" name="Object 7">
                        <a:extLst>
                          <a:ext uri="{FF2B5EF4-FFF2-40B4-BE49-F238E27FC236}">
                            <a16:creationId xmlns:a16="http://schemas.microsoft.com/office/drawing/2014/main" id="{DE99E79B-3D5E-7D84-5331-FCC402B312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6950" y="2205038"/>
                        <a:ext cx="12065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D70B0A7A-0B3E-D650-A703-9976C5AEBF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0600" y="1916113"/>
          <a:ext cx="11938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0" imgW="1193230" imgH="901587" progId="Photoshop.Image.8">
                  <p:embed/>
                </p:oleObj>
              </mc:Choice>
              <mc:Fallback>
                <p:oleObj name="Image" r:id="rId10" imgW="1193230" imgH="901587" progId="Photoshop.Image.8">
                  <p:embed/>
                  <p:pic>
                    <p:nvPicPr>
                      <p:cNvPr id="7" name="Object 8">
                        <a:extLst>
                          <a:ext uri="{FF2B5EF4-FFF2-40B4-BE49-F238E27FC236}">
                            <a16:creationId xmlns:a16="http://schemas.microsoft.com/office/drawing/2014/main" id="{D70B0A7A-0B3E-D650-A703-9976C5AEBF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916113"/>
                        <a:ext cx="11938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id="{5CF760AB-7353-34E1-1610-6303F1415B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8300" y="5229225"/>
          <a:ext cx="11430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2" imgW="1142454" imgH="901587" progId="Photoshop.Image.8">
                  <p:embed/>
                </p:oleObj>
              </mc:Choice>
              <mc:Fallback>
                <p:oleObj name="Image" r:id="rId12" imgW="1142454" imgH="901587" progId="Photoshop.Image.8">
                  <p:embed/>
                  <p:pic>
                    <p:nvPicPr>
                      <p:cNvPr id="8" name="Object 9">
                        <a:extLst>
                          <a:ext uri="{FF2B5EF4-FFF2-40B4-BE49-F238E27FC236}">
                            <a16:creationId xmlns:a16="http://schemas.microsoft.com/office/drawing/2014/main" id="{5CF760AB-7353-34E1-1610-6303F1415B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300" y="5229225"/>
                        <a:ext cx="11430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">
            <a:extLst>
              <a:ext uri="{FF2B5EF4-FFF2-40B4-BE49-F238E27FC236}">
                <a16:creationId xmlns:a16="http://schemas.microsoft.com/office/drawing/2014/main" id="{378D5DB8-645C-5440-F0B8-796FD6EEBC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5188" y="3429000"/>
          <a:ext cx="11557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4" imgW="1155148" imgH="863188" progId="Photoshop.Image.8">
                  <p:embed/>
                </p:oleObj>
              </mc:Choice>
              <mc:Fallback>
                <p:oleObj name="Image" r:id="rId14" imgW="1155148" imgH="863188" progId="Photoshop.Image.8">
                  <p:embed/>
                  <p:pic>
                    <p:nvPicPr>
                      <p:cNvPr id="9" name="Object 10">
                        <a:extLst>
                          <a:ext uri="{FF2B5EF4-FFF2-40B4-BE49-F238E27FC236}">
                            <a16:creationId xmlns:a16="http://schemas.microsoft.com/office/drawing/2014/main" id="{378D5DB8-645C-5440-F0B8-796FD6EEBC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3429000"/>
                        <a:ext cx="11557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1">
            <a:extLst>
              <a:ext uri="{FF2B5EF4-FFF2-40B4-BE49-F238E27FC236}">
                <a16:creationId xmlns:a16="http://schemas.microsoft.com/office/drawing/2014/main" id="{536F23A0-691D-2AFA-FBD2-EE7EEBDC14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19738" y="3500438"/>
          <a:ext cx="11938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6" imgW="1193230" imgH="888889" progId="Photoshop.Image.8">
                  <p:embed/>
                </p:oleObj>
              </mc:Choice>
              <mc:Fallback>
                <p:oleObj name="Image" r:id="rId16" imgW="1193230" imgH="888889" progId="Photoshop.Image.8">
                  <p:embed/>
                  <p:pic>
                    <p:nvPicPr>
                      <p:cNvPr id="10" name="Object 11">
                        <a:extLst>
                          <a:ext uri="{FF2B5EF4-FFF2-40B4-BE49-F238E27FC236}">
                            <a16:creationId xmlns:a16="http://schemas.microsoft.com/office/drawing/2014/main" id="{536F23A0-691D-2AFA-FBD2-EE7EEBDC14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9738" y="3500438"/>
                        <a:ext cx="11938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>
            <a:extLst>
              <a:ext uri="{FF2B5EF4-FFF2-40B4-BE49-F238E27FC236}">
                <a16:creationId xmlns:a16="http://schemas.microsoft.com/office/drawing/2014/main" id="{12102FD4-7619-D1DF-E7D2-7813E281CC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56588" y="692150"/>
          <a:ext cx="11557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8" imgW="1155148" imgH="1180952" progId="Photoshop.Image.8">
                  <p:embed/>
                </p:oleObj>
              </mc:Choice>
              <mc:Fallback>
                <p:oleObj name="Image" r:id="rId18" imgW="1155148" imgH="1180952" progId="Photoshop.Image.8">
                  <p:embed/>
                  <p:pic>
                    <p:nvPicPr>
                      <p:cNvPr id="11" name="Object 12">
                        <a:extLst>
                          <a:ext uri="{FF2B5EF4-FFF2-40B4-BE49-F238E27FC236}">
                            <a16:creationId xmlns:a16="http://schemas.microsoft.com/office/drawing/2014/main" id="{12102FD4-7619-D1DF-E7D2-7813E281CC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6588" y="692150"/>
                        <a:ext cx="11557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3">
            <a:extLst>
              <a:ext uri="{FF2B5EF4-FFF2-40B4-BE49-F238E27FC236}">
                <a16:creationId xmlns:a16="http://schemas.microsoft.com/office/drawing/2014/main" id="{02ECC4E2-BC54-7CE6-CC77-498E222DFF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2313" y="5013325"/>
          <a:ext cx="12319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0" imgW="1231746" imgH="1205924" progId="Photoshop.Image.8">
                  <p:embed/>
                </p:oleObj>
              </mc:Choice>
              <mc:Fallback>
                <p:oleObj name="Image" r:id="rId20" imgW="1231746" imgH="1205924" progId="Photoshop.Image.8">
                  <p:embed/>
                  <p:pic>
                    <p:nvPicPr>
                      <p:cNvPr id="12" name="Object 13">
                        <a:extLst>
                          <a:ext uri="{FF2B5EF4-FFF2-40B4-BE49-F238E27FC236}">
                            <a16:creationId xmlns:a16="http://schemas.microsoft.com/office/drawing/2014/main" id="{02ECC4E2-BC54-7CE6-CC77-498E222DFF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5013325"/>
                        <a:ext cx="1231900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6">
            <a:extLst>
              <a:ext uri="{FF2B5EF4-FFF2-40B4-BE49-F238E27FC236}">
                <a16:creationId xmlns:a16="http://schemas.microsoft.com/office/drawing/2014/main" id="{7A8FD30B-A7F3-37AF-9E5C-E9DDF2850A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79875" y="2997200"/>
          <a:ext cx="939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2" imgW="939683" imgH="913963" progId="Photoshop.Image.8">
                  <p:embed/>
                </p:oleObj>
              </mc:Choice>
              <mc:Fallback>
                <p:oleObj name="Image" r:id="rId22" imgW="939683" imgH="913963" progId="Photoshop.Image.8">
                  <p:embed/>
                  <p:pic>
                    <p:nvPicPr>
                      <p:cNvPr id="15" name="Object 16">
                        <a:extLst>
                          <a:ext uri="{FF2B5EF4-FFF2-40B4-BE49-F238E27FC236}">
                            <a16:creationId xmlns:a16="http://schemas.microsoft.com/office/drawing/2014/main" id="{7A8FD30B-A7F3-37AF-9E5C-E9DDF2850A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5" y="2997200"/>
                        <a:ext cx="939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Oval 18">
            <a:extLst>
              <a:ext uri="{FF2B5EF4-FFF2-40B4-BE49-F238E27FC236}">
                <a16:creationId xmlns:a16="http://schemas.microsoft.com/office/drawing/2014/main" id="{C09E868F-4BBB-9270-000F-38CB046DE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0" y="765175"/>
            <a:ext cx="1728788" cy="1728788"/>
          </a:xfrm>
          <a:prstGeom prst="ellips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18" name="Oval 19">
            <a:extLst>
              <a:ext uri="{FF2B5EF4-FFF2-40B4-BE49-F238E27FC236}">
                <a16:creationId xmlns:a16="http://schemas.microsoft.com/office/drawing/2014/main" id="{D434EA9B-BED4-8B64-D151-9C6DC99DD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9" y="1125539"/>
            <a:ext cx="1728787" cy="1728787"/>
          </a:xfrm>
          <a:prstGeom prst="ellips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id="{117674CE-2527-FAFC-9966-6040DD976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613" y="4112420"/>
            <a:ext cx="1728787" cy="1728788"/>
          </a:xfrm>
          <a:prstGeom prst="ellips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20" name="Oval 21">
            <a:extLst>
              <a:ext uri="{FF2B5EF4-FFF2-40B4-BE49-F238E27FC236}">
                <a16:creationId xmlns:a16="http://schemas.microsoft.com/office/drawing/2014/main" id="{B75685D4-B03F-CAA3-C987-4F6A156CB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500" y="3716339"/>
            <a:ext cx="1728788" cy="1728787"/>
          </a:xfrm>
          <a:prstGeom prst="ellips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21" name="Oval 22">
            <a:extLst>
              <a:ext uri="{FF2B5EF4-FFF2-40B4-BE49-F238E27FC236}">
                <a16:creationId xmlns:a16="http://schemas.microsoft.com/office/drawing/2014/main" id="{BC8F6CF0-0B03-1C97-808F-A6402EA3E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114" y="1557339"/>
            <a:ext cx="1728787" cy="1728787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7A79D619-C738-4022-D931-ED912348D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2997200"/>
            <a:ext cx="1728788" cy="172878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23" name="Oval 24">
            <a:extLst>
              <a:ext uri="{FF2B5EF4-FFF2-40B4-BE49-F238E27FC236}">
                <a16:creationId xmlns:a16="http://schemas.microsoft.com/office/drawing/2014/main" id="{3918D5A1-7B2D-A1F6-94C3-43A7E4CF3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5" y="4868864"/>
            <a:ext cx="1728788" cy="1728787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24" name="Oval 25">
            <a:extLst>
              <a:ext uri="{FF2B5EF4-FFF2-40B4-BE49-F238E27FC236}">
                <a16:creationId xmlns:a16="http://schemas.microsoft.com/office/drawing/2014/main" id="{5B85D44F-9052-1F91-71B2-A1AC248D6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0" y="3068639"/>
            <a:ext cx="1728788" cy="1728787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21484F6F-87FD-DBBD-2119-6253DF5D0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025" y="1844675"/>
            <a:ext cx="1728788" cy="172878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26" name="Oval 27">
            <a:extLst>
              <a:ext uri="{FF2B5EF4-FFF2-40B4-BE49-F238E27FC236}">
                <a16:creationId xmlns:a16="http://schemas.microsoft.com/office/drawing/2014/main" id="{34ADD601-9DEB-BDD9-A1F9-0BC93A774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3614" y="171450"/>
            <a:ext cx="1728787" cy="1728788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27" name="Oval 28">
            <a:extLst>
              <a:ext uri="{FF2B5EF4-FFF2-40B4-BE49-F238E27FC236}">
                <a16:creationId xmlns:a16="http://schemas.microsoft.com/office/drawing/2014/main" id="{AEDC3694-9F06-1696-C455-D1BD96177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664" y="404814"/>
            <a:ext cx="1728787" cy="1728787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28" name="Oval 29">
            <a:extLst>
              <a:ext uri="{FF2B5EF4-FFF2-40B4-BE49-F238E27FC236}">
                <a16:creationId xmlns:a16="http://schemas.microsoft.com/office/drawing/2014/main" id="{D4AA9F3A-CC1A-DE3F-2CBE-695CB10EC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75" y="2565400"/>
            <a:ext cx="1728788" cy="1728788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29" name="Oval 30">
            <a:extLst>
              <a:ext uri="{FF2B5EF4-FFF2-40B4-BE49-F238E27FC236}">
                <a16:creationId xmlns:a16="http://schemas.microsoft.com/office/drawing/2014/main" id="{ED1AF43C-D4BF-C634-C610-64327C1C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5" y="4724400"/>
            <a:ext cx="1728788" cy="1728788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30" name="Oval 31">
            <a:extLst>
              <a:ext uri="{FF2B5EF4-FFF2-40B4-BE49-F238E27FC236}">
                <a16:creationId xmlns:a16="http://schemas.microsoft.com/office/drawing/2014/main" id="{AFBA03E7-E2A3-CFBE-5C93-7E8CCF7E4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950" y="3357564"/>
            <a:ext cx="1728788" cy="1728787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31" name="Oval 32">
            <a:extLst>
              <a:ext uri="{FF2B5EF4-FFF2-40B4-BE49-F238E27FC236}">
                <a16:creationId xmlns:a16="http://schemas.microsoft.com/office/drawing/2014/main" id="{4AEB214C-5076-40E2-E7C7-96B878E24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3925" y="5129214"/>
            <a:ext cx="1728788" cy="1728787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E15ED81-A753-EB7B-90FD-ECDA869BF2B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130055" y="418320"/>
            <a:ext cx="997181" cy="105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1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2DE99708-62F8-8185-EBB2-2D0EB21D4771}"/>
              </a:ext>
            </a:extLst>
          </p:cNvPr>
          <p:cNvSpPr txBox="1">
            <a:spLocks/>
          </p:cNvSpPr>
          <p:nvPr/>
        </p:nvSpPr>
        <p:spPr>
          <a:xfrm>
            <a:off x="2268406" y="2056075"/>
            <a:ext cx="6250261" cy="23153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000">
                <a:solidFill>
                  <a:schemeClr val="tx1"/>
                </a:solidFill>
              </a:rPr>
              <a:t>Метод опорных векторов</a:t>
            </a:r>
            <a:br>
              <a:rPr lang="ru-RU" sz="2000">
                <a:solidFill>
                  <a:schemeClr val="tx1"/>
                </a:solidFill>
              </a:rPr>
            </a:br>
            <a:br>
              <a:rPr lang="ru-RU" sz="2000">
                <a:solidFill>
                  <a:schemeClr val="tx1"/>
                </a:solidFill>
              </a:rPr>
            </a:br>
            <a:br>
              <a:rPr lang="ru-RU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support </a:t>
            </a:r>
            <a:r>
              <a:rPr lang="ru-RU" sz="2000">
                <a:solidFill>
                  <a:schemeClr val="tx1"/>
                </a:solidFill>
              </a:rPr>
              <a:t>  </a:t>
            </a:r>
            <a:r>
              <a:rPr lang="en-US" sz="2000">
                <a:solidFill>
                  <a:schemeClr val="tx1"/>
                </a:solidFill>
              </a:rPr>
              <a:t>vector</a:t>
            </a:r>
            <a:r>
              <a:rPr lang="ru-RU" sz="2000">
                <a:solidFill>
                  <a:schemeClr val="tx1"/>
                </a:solidFill>
              </a:rPr>
              <a:t>  </a:t>
            </a:r>
            <a:r>
              <a:rPr lang="en-US" sz="2000">
                <a:solidFill>
                  <a:schemeClr val="tx1"/>
                </a:solidFill>
              </a:rPr>
              <a:t> machine </a:t>
            </a:r>
            <a:br>
              <a:rPr lang="ru-RU" sz="2000">
                <a:solidFill>
                  <a:schemeClr val="tx1"/>
                </a:solidFill>
              </a:rPr>
            </a:br>
            <a:br>
              <a:rPr lang="ru-RU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SVM</a:t>
            </a: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921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10E939FF-4ADB-3D19-D781-7E6C88E6AF3B}"/>
              </a:ext>
            </a:extLst>
          </p:cNvPr>
          <p:cNvSpPr txBox="1">
            <a:spLocks/>
          </p:cNvSpPr>
          <p:nvPr/>
        </p:nvSpPr>
        <p:spPr>
          <a:xfrm>
            <a:off x="10575998" y="5726062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ru-ru"/>
            </a:defPPr>
            <a:lvl1pPr marL="0" algn="l" defTabSz="457200" rtl="0" eaLnBrk="1" latinLnBrk="0" hangingPunct="1">
              <a:defRPr sz="9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CC7194-A4D0-457B-9D3E-53681723AFF7}" type="slidenum">
              <a:rPr lang="ru-RU" smtClean="0">
                <a:solidFill>
                  <a:schemeClr val="tx1"/>
                </a:solidFill>
              </a:rPr>
              <a:pPr/>
              <a:t>42</a:t>
            </a:fld>
            <a:endParaRPr lang="ru-RU">
              <a:solidFill>
                <a:schemeClr val="tx1"/>
              </a:solidFill>
            </a:endParaRPr>
          </a:p>
        </p:txBody>
      </p:sp>
      <p:sp>
        <p:nvSpPr>
          <p:cNvPr id="3" name="Заголовок 3">
            <a:extLst>
              <a:ext uri="{FF2B5EF4-FFF2-40B4-BE49-F238E27FC236}">
                <a16:creationId xmlns:a16="http://schemas.microsoft.com/office/drawing/2014/main" id="{D1A0F238-0583-B7B6-48BC-83F1E888B1A4}"/>
              </a:ext>
            </a:extLst>
          </p:cNvPr>
          <p:cNvSpPr txBox="1">
            <a:spLocks/>
          </p:cNvSpPr>
          <p:nvPr/>
        </p:nvSpPr>
        <p:spPr>
          <a:xfrm>
            <a:off x="2341608" y="1066081"/>
            <a:ext cx="8784575" cy="37016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000">
                <a:solidFill>
                  <a:schemeClr val="tx1"/>
                </a:solidFill>
              </a:rPr>
              <a:t>2 признака                                                                                                        3 признака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6EDC8237-2FD4-D82C-175D-6B938FD60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26" y="1564227"/>
            <a:ext cx="6054405" cy="4319482"/>
          </a:xfrm>
          <a:prstGeom prst="rect">
            <a:avLst/>
          </a:prstGeom>
        </p:spPr>
      </p:pic>
      <p:pic>
        <p:nvPicPr>
          <p:cNvPr id="5" name="Рисунок 7">
            <a:extLst>
              <a:ext uri="{FF2B5EF4-FFF2-40B4-BE49-F238E27FC236}">
                <a16:creationId xmlns:a16="http://schemas.microsoft.com/office/drawing/2014/main" id="{1D709722-BA85-975B-5CDE-F1AD2B61C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006" y="1564227"/>
            <a:ext cx="4667471" cy="4319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C16645-68AB-64A6-DE59-A56975F59E1B}"/>
              </a:ext>
            </a:extLst>
          </p:cNvPr>
          <p:cNvSpPr txBox="1"/>
          <p:nvPr/>
        </p:nvSpPr>
        <p:spPr>
          <a:xfrm>
            <a:off x="1457141" y="6011689"/>
            <a:ext cx="2831690" cy="38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прямая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2BBD96-F24A-AED6-79B0-F2A338A6EA8B}"/>
              </a:ext>
            </a:extLst>
          </p:cNvPr>
          <p:cNvSpPr txBox="1"/>
          <p:nvPr/>
        </p:nvSpPr>
        <p:spPr>
          <a:xfrm>
            <a:off x="8134228" y="6011689"/>
            <a:ext cx="2831690" cy="38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гиперплоскость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83C60-2B33-F6EC-0965-3AB4382C2594}"/>
              </a:ext>
            </a:extLst>
          </p:cNvPr>
          <p:cNvSpPr txBox="1"/>
          <p:nvPr/>
        </p:nvSpPr>
        <p:spPr>
          <a:xfrm>
            <a:off x="5756814" y="681903"/>
            <a:ext cx="19541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cap="all" spc="-15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2</a:t>
            </a:r>
            <a:r>
              <a:rPr lang="ru-RU" dirty="0"/>
              <a:t> </a:t>
            </a:r>
            <a:r>
              <a:rPr lang="ru-RU" sz="3200" b="1" cap="all" spc="-15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класса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1292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2BD8B7-9B17-661A-3D16-649C94473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41" y="639838"/>
            <a:ext cx="10857917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70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E8CC25-1C85-E353-1849-784D5B4D9642}"/>
              </a:ext>
            </a:extLst>
          </p:cNvPr>
          <p:cNvSpPr txBox="1"/>
          <p:nvPr/>
        </p:nvSpPr>
        <p:spPr>
          <a:xfrm>
            <a:off x="399681" y="645006"/>
            <a:ext cx="1095067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SVM веса настраиваются таким образом, чтобы объекты классов лежали как можно дальше от разделяющей гиперплоскости. </a:t>
            </a:r>
            <a:endParaRPr lang="en-US" dirty="0"/>
          </a:p>
          <a:p>
            <a:endParaRPr lang="en-US" dirty="0"/>
          </a:p>
          <a:p>
            <a:r>
              <a:rPr lang="ru-RU" dirty="0"/>
              <a:t>Другими словами, алгоритм максимизирует зазор (англ. </a:t>
            </a:r>
            <a:r>
              <a:rPr lang="ru-RU" dirty="0" err="1"/>
              <a:t>margin</a:t>
            </a:r>
            <a:r>
              <a:rPr lang="ru-RU" dirty="0"/>
              <a:t>) между гиперплоскостью и объектами классов, которые расположены ближе всего к ней. </a:t>
            </a:r>
            <a:endParaRPr lang="en-US" dirty="0"/>
          </a:p>
          <a:p>
            <a:endParaRPr lang="en-US" dirty="0"/>
          </a:p>
          <a:p>
            <a:r>
              <a:rPr lang="ru-RU" dirty="0"/>
              <a:t>Такие объекты и называют опорными векторами</a:t>
            </a:r>
          </a:p>
        </p:txBody>
      </p:sp>
      <p:pic>
        <p:nvPicPr>
          <p:cNvPr id="3" name="Рисунок 10">
            <a:extLst>
              <a:ext uri="{FF2B5EF4-FFF2-40B4-BE49-F238E27FC236}">
                <a16:creationId xmlns:a16="http://schemas.microsoft.com/office/drawing/2014/main" id="{B3100B55-73D3-C122-E8B2-174BFE36A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865" y="1998696"/>
            <a:ext cx="5580790" cy="464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DC815C7A-7EE8-2529-1BA7-D3AD52F9C894}"/>
              </a:ext>
            </a:extLst>
          </p:cNvPr>
          <p:cNvSpPr txBox="1">
            <a:spLocks/>
          </p:cNvSpPr>
          <p:nvPr/>
        </p:nvSpPr>
        <p:spPr>
          <a:xfrm>
            <a:off x="362915" y="652030"/>
            <a:ext cx="11029616" cy="78135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>
                <a:solidFill>
                  <a:schemeClr val="tx1"/>
                </a:solidFill>
              </a:rPr>
              <a:t>Правило вывода весов </a:t>
            </a:r>
            <a:r>
              <a:rPr lang="en-US">
                <a:solidFill>
                  <a:schemeClr val="tx1"/>
                </a:solidFill>
              </a:rPr>
              <a:t>SVM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5D8249-4DB9-F2C4-411C-492D5393DF8C}"/>
              </a:ext>
            </a:extLst>
          </p:cNvPr>
          <p:cNvSpPr txBox="1"/>
          <p:nvPr/>
        </p:nvSpPr>
        <p:spPr>
          <a:xfrm>
            <a:off x="606158" y="1535266"/>
            <a:ext cx="111925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Чтобы разделяющая гиперплоскость как можно дальше отстояла от точек выборки, ширина полосы должна быть максимальной. 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EB107E-1D9B-B84E-32AA-3673ABABB170}"/>
                  </a:ext>
                </a:extLst>
              </p:cNvPr>
              <p:cNvSpPr txBox="1"/>
              <p:nvPr/>
            </p:nvSpPr>
            <p:spPr>
              <a:xfrm>
                <a:off x="674330" y="2821868"/>
                <a:ext cx="10843339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Вектор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u-RU" dirty="0"/>
                  <a:t> — вектор нормали к разделяющей гиперплоскости.</a:t>
                </a:r>
              </a:p>
              <a:p>
                <a:endParaRPr lang="ru-RU" dirty="0"/>
              </a:p>
              <a:p>
                <a:r>
                  <a:rPr lang="ru-RU" dirty="0"/>
                  <a:t>Давайте найдем проекцию вектора, концами которого являются опорные вектора разных классов, на вектор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u-RU" dirty="0"/>
                  <a:t>. Эта проекция и будет показывать ширину разделяющий полосы</a:t>
                </a:r>
              </a:p>
              <a:p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 </a:t>
                </a:r>
              </a:p>
              <a:p>
                <a:endParaRPr lang="ru-RU" dirty="0"/>
              </a:p>
              <a:p>
                <a:r>
                  <a:rPr lang="en-US" dirty="0"/>
                  <a:t>PS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или </m:t>
                    </m:r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скалярное произведение двух векторов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EB107E-1D9B-B84E-32AA-3673ABABB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" y="2821868"/>
                <a:ext cx="10843339" cy="2862322"/>
              </a:xfrm>
              <a:prstGeom prst="rect">
                <a:avLst/>
              </a:prstGeom>
              <a:blipFill>
                <a:blip r:embed="rId2"/>
                <a:stretch>
                  <a:fillRect l="-506" t="-1279" b="-25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479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7">
            <a:extLst>
              <a:ext uri="{FF2B5EF4-FFF2-40B4-BE49-F238E27FC236}">
                <a16:creationId xmlns:a16="http://schemas.microsoft.com/office/drawing/2014/main" id="{4BE6CC70-C305-DD17-F8B0-CF1E6695A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87" y="750958"/>
            <a:ext cx="10979426" cy="725203"/>
          </a:xfrm>
          <a:prstGeom prst="rect">
            <a:avLst/>
          </a:prstGeom>
        </p:spPr>
      </p:pic>
      <p:pic>
        <p:nvPicPr>
          <p:cNvPr id="3" name="Рисунок 5">
            <a:extLst>
              <a:ext uri="{FF2B5EF4-FFF2-40B4-BE49-F238E27FC236}">
                <a16:creationId xmlns:a16="http://schemas.microsoft.com/office/drawing/2014/main" id="{0F445FFB-1710-7300-937B-F39B96A6F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35" y="1706021"/>
            <a:ext cx="5918936" cy="4777617"/>
          </a:xfrm>
          <a:prstGeom prst="rect">
            <a:avLst/>
          </a:prstGeom>
        </p:spPr>
      </p:pic>
      <p:pic>
        <p:nvPicPr>
          <p:cNvPr id="4" name="Рисунок 9">
            <a:extLst>
              <a:ext uri="{FF2B5EF4-FFF2-40B4-BE49-F238E27FC236}">
                <a16:creationId xmlns:a16="http://schemas.microsoft.com/office/drawing/2014/main" id="{E73C9BF0-A87A-9D51-0FD4-F597BBCE0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670" y="2743207"/>
            <a:ext cx="2063534" cy="255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34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E2853D-3F13-0639-875D-8F34575E540E}"/>
              </a:ext>
            </a:extLst>
          </p:cNvPr>
          <p:cNvSpPr txBox="1"/>
          <p:nvPr/>
        </p:nvSpPr>
        <p:spPr>
          <a:xfrm>
            <a:off x="570763" y="729870"/>
            <a:ext cx="9894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Отступом (англ. </a:t>
            </a:r>
            <a:r>
              <a:rPr lang="ru-RU" dirty="0" err="1"/>
              <a:t>margin</a:t>
            </a:r>
            <a:r>
              <a:rPr lang="ru-RU" dirty="0"/>
              <a:t>) объекта x от границы классов называется величина</a:t>
            </a:r>
          </a:p>
        </p:txBody>
      </p:sp>
      <p:pic>
        <p:nvPicPr>
          <p:cNvPr id="3" name="Рисунок 9">
            <a:extLst>
              <a:ext uri="{FF2B5EF4-FFF2-40B4-BE49-F238E27FC236}">
                <a16:creationId xmlns:a16="http://schemas.microsoft.com/office/drawing/2014/main" id="{BA17EB56-C1F8-8FBD-2116-B2DD0D6967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27152" y="1204636"/>
            <a:ext cx="2533650" cy="590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A065CB-7A58-04BA-C652-F4B31C5BECCA}"/>
                  </a:ext>
                </a:extLst>
              </p:cNvPr>
              <p:cNvSpPr txBox="1"/>
              <p:nvPr/>
            </p:nvSpPr>
            <p:spPr>
              <a:xfrm>
                <a:off x="519144" y="2188443"/>
                <a:ext cx="1047725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  - </a:t>
                </a:r>
                <a:r>
                  <a:rPr lang="ru-RU" dirty="0"/>
                  <a:t>то объект попадает внутрь разделяющей полосы</a:t>
                </a:r>
              </a:p>
              <a:p>
                <a:endParaRPr lang="ru-RU" dirty="0"/>
              </a:p>
              <a:p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алгоритм работает правильно</a:t>
                </a:r>
              </a:p>
              <a:p>
                <a:endParaRPr lang="ru-RU" dirty="0"/>
              </a:p>
              <a:p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алгоритм ошибается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A065CB-7A58-04BA-C652-F4B31C5BE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44" y="2188443"/>
                <a:ext cx="10477254" cy="1754326"/>
              </a:xfrm>
              <a:prstGeom prst="rect">
                <a:avLst/>
              </a:prstGeom>
              <a:blipFill>
                <a:blip r:embed="rId3"/>
                <a:stretch>
                  <a:fillRect l="-465" t="-24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99DA9B-249C-63AD-D33A-E4C566C4D160}"/>
                  </a:ext>
                </a:extLst>
              </p:cNvPr>
              <p:cNvSpPr txBox="1"/>
              <p:nvPr/>
            </p:nvSpPr>
            <p:spPr>
              <a:xfrm>
                <a:off x="1687215" y="4029258"/>
                <a:ext cx="7769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dirty="0"/>
                  <a:t>   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разных знаков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99DA9B-249C-63AD-D33A-E4C566C4D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215" y="4029258"/>
                <a:ext cx="7769451" cy="369332"/>
              </a:xfrm>
              <a:prstGeom prst="rect">
                <a:avLst/>
              </a:prstGeom>
              <a:blipFill>
                <a:blip r:embed="rId4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885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E6069AE5-210A-76C2-D36F-1D8F0DCB08A8}"/>
              </a:ext>
            </a:extLst>
          </p:cNvPr>
          <p:cNvSpPr txBox="1">
            <a:spLocks/>
          </p:cNvSpPr>
          <p:nvPr/>
        </p:nvSpPr>
        <p:spPr>
          <a:xfrm>
            <a:off x="684000" y="808186"/>
            <a:ext cx="9628072" cy="370166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>
                <a:solidFill>
                  <a:schemeClr val="tx1"/>
                </a:solidFill>
              </a:rPr>
              <a:t>Условия правильной классификации </a:t>
            </a:r>
            <a:r>
              <a:rPr lang="en-US">
                <a:solidFill>
                  <a:schemeClr val="tx1"/>
                </a:solidFill>
              </a:rPr>
              <a:t>sVN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1223F8-52FD-FD12-1136-C4184DF44866}"/>
              </a:ext>
            </a:extLst>
          </p:cNvPr>
          <p:cNvSpPr txBox="1"/>
          <p:nvPr/>
        </p:nvSpPr>
        <p:spPr>
          <a:xfrm>
            <a:off x="1207894" y="1426535"/>
            <a:ext cx="101542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11111"/>
                </a:solidFill>
                <a:latin typeface="-apple-system"/>
              </a:rPr>
              <a:t>Получили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дефолтную настройку </a:t>
            </a:r>
            <a:r>
              <a:rPr lang="ru-RU" b="0" i="1" dirty="0">
                <a:solidFill>
                  <a:srgbClr val="111111"/>
                </a:solidFill>
                <a:effectLst/>
                <a:latin typeface="-apple-system"/>
              </a:rPr>
              <a:t>SVM с жестким зазором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 (</a:t>
            </a:r>
            <a:r>
              <a:rPr lang="ru-RU" b="0" i="1" dirty="0" err="1">
                <a:solidFill>
                  <a:srgbClr val="111111"/>
                </a:solidFill>
                <a:effectLst/>
                <a:latin typeface="-apple-system"/>
              </a:rPr>
              <a:t>hard-margin</a:t>
            </a:r>
            <a:r>
              <a:rPr lang="ru-RU" b="0" i="1" dirty="0">
                <a:solidFill>
                  <a:srgbClr val="111111"/>
                </a:solidFill>
                <a:effectLst/>
                <a:latin typeface="-apple-system"/>
              </a:rPr>
              <a:t> SVM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), когда никакому объекту не разрешается попадать на полосу разделения. </a:t>
            </a:r>
          </a:p>
          <a:p>
            <a:endParaRPr lang="ru-RU" dirty="0">
              <a:solidFill>
                <a:srgbClr val="111111"/>
              </a:solidFill>
              <a:latin typeface="-apple-system"/>
            </a:endParaRPr>
          </a:p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Решается аналитически через теорему Куна-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Таккера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. </a:t>
            </a:r>
          </a:p>
          <a:p>
            <a:endParaRPr lang="ru-RU" dirty="0">
              <a:solidFill>
                <a:srgbClr val="111111"/>
              </a:solidFill>
              <a:latin typeface="-apple-system"/>
            </a:endParaRPr>
          </a:p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Получаемая задача эквивалентна двойственной задаче поиска седловой точки функции Лагранжа.</a:t>
            </a:r>
            <a:endParaRPr lang="ru-RU" dirty="0"/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0272A700-1FC5-4279-ABA0-572300710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119" y="4089772"/>
            <a:ext cx="329565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086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D65A56-FA77-E144-6CB1-01111722B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282"/>
            <a:ext cx="12192000" cy="57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96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96FA-C028-E69F-AD00-672600DD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Вспоминаем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68344-6614-FCB4-FFB4-D71387EC85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</a:t>
            </a:r>
            <a:r>
              <a:rPr lang="ru-RU" dirty="0"/>
              <a:t> </a:t>
            </a:r>
          </a:p>
          <a:p>
            <a:r>
              <a:rPr lang="en-US" dirty="0"/>
              <a:t>MA</a:t>
            </a:r>
            <a:endParaRPr lang="ru-RU" dirty="0"/>
          </a:p>
          <a:p>
            <a:r>
              <a:rPr lang="en-US" dirty="0"/>
              <a:t>ARMA</a:t>
            </a:r>
            <a:endParaRPr lang="ru-RU" dirty="0"/>
          </a:p>
          <a:p>
            <a:r>
              <a:rPr lang="en-US" dirty="0"/>
              <a:t>ARIMA</a:t>
            </a:r>
            <a:endParaRPr lang="ru-RU" dirty="0"/>
          </a:p>
          <a:p>
            <a:r>
              <a:rPr lang="en-US" dirty="0"/>
              <a:t>SARIMA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DC721-728C-4288-C4DF-3E7A43F0AA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</a:t>
            </a:r>
            <a:r>
              <a:rPr lang="ru-RU" dirty="0"/>
              <a:t>  -  </a:t>
            </a:r>
            <a:r>
              <a:rPr lang="en-US" dirty="0"/>
              <a:t>Autoregression</a:t>
            </a:r>
            <a:r>
              <a:rPr lang="ru-RU" dirty="0"/>
              <a:t> - Модель, которая использует связь между наблюдением и некоторым количеством предыдущих наблюдений.</a:t>
            </a:r>
          </a:p>
          <a:p>
            <a:r>
              <a:rPr lang="en-US" dirty="0"/>
              <a:t>I</a:t>
            </a:r>
            <a:r>
              <a:rPr lang="ru-RU" dirty="0"/>
              <a:t> -</a:t>
            </a:r>
            <a:r>
              <a:rPr lang="en-US" dirty="0"/>
              <a:t> Integrated</a:t>
            </a:r>
            <a:r>
              <a:rPr lang="ru-RU" dirty="0"/>
              <a:t> – удаление тренда</a:t>
            </a:r>
          </a:p>
          <a:p>
            <a:r>
              <a:rPr lang="en-US" dirty="0"/>
              <a:t>MA - Moving Average</a:t>
            </a:r>
            <a:r>
              <a:rPr lang="ru-RU" dirty="0"/>
              <a:t> – Скользящее среднее</a:t>
            </a:r>
          </a:p>
          <a:p>
            <a:r>
              <a:rPr lang="en-US" dirty="0"/>
              <a:t>S – seasonal – </a:t>
            </a:r>
            <a:r>
              <a:rPr lang="ru-RU" dirty="0"/>
              <a:t>удаление сезонности</a:t>
            </a:r>
          </a:p>
        </p:txBody>
      </p:sp>
    </p:spTree>
    <p:extLst>
      <p:ext uri="{BB962C8B-B14F-4D97-AF65-F5344CB8AC3E}">
        <p14:creationId xmlns:p14="http://schemas.microsoft.com/office/powerpoint/2010/main" val="784281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7E4F26-C576-002A-2CC2-B87004F98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516"/>
            <a:ext cx="12192000" cy="573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20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Объект 4" descr="Диаграммы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7" r="10204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z="3600" dirty="0">
                <a:solidFill>
                  <a:srgbClr val="FFFFFF"/>
                </a:solidFill>
              </a:rPr>
              <a:t>Практика</a:t>
            </a:r>
            <a:endParaRPr lang="en-US" sz="3600" dirty="0">
              <a:solidFill>
                <a:srgbClr val="FFFFFF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585695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10">
            <a:extLst>
              <a:ext uri="{FF2B5EF4-FFF2-40B4-BE49-F238E27FC236}">
                <a16:creationId xmlns:a16="http://schemas.microsoft.com/office/drawing/2014/main" id="{C249177F-A06A-45FB-B00F-00720EA19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75" name="Rectangle 12">
            <a:extLst>
              <a:ext uri="{FF2B5EF4-FFF2-40B4-BE49-F238E27FC236}">
                <a16:creationId xmlns:a16="http://schemas.microsoft.com/office/drawing/2014/main" id="{2E776F1A-996E-49D1-B112-57A6E7164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76" name="Rectangle 14">
            <a:extLst>
              <a:ext uri="{FF2B5EF4-FFF2-40B4-BE49-F238E27FC236}">
                <a16:creationId xmlns:a16="http://schemas.microsoft.com/office/drawing/2014/main" id="{4C4C3B4B-612F-41A6-81E2-EF54C8107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77" name="Rectangle 16">
            <a:extLst>
              <a:ext uri="{FF2B5EF4-FFF2-40B4-BE49-F238E27FC236}">
                <a16:creationId xmlns:a16="http://schemas.microsoft.com/office/drawing/2014/main" id="{02D3A97A-037A-4CD4-96C9-9571CA29B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78" name="Rectangle 18">
            <a:extLst>
              <a:ext uri="{FF2B5EF4-FFF2-40B4-BE49-F238E27FC236}">
                <a16:creationId xmlns:a16="http://schemas.microsoft.com/office/drawing/2014/main" id="{CE8BCA1D-ACDF-4D63-9AA0-366C4F85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83C97-348E-8749-F8C4-4FCACBF32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Задания</a:t>
            </a:r>
          </a:p>
        </p:txBody>
      </p:sp>
      <p:sp>
        <p:nvSpPr>
          <p:cNvPr id="79" name="Rectangle 20">
            <a:extLst>
              <a:ext uri="{FF2B5EF4-FFF2-40B4-BE49-F238E27FC236}">
                <a16:creationId xmlns:a16="http://schemas.microsoft.com/office/drawing/2014/main" id="{5DB82E3F-D9C4-42E7-AABF-D760C2F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80" name="Rectangle 22">
            <a:extLst>
              <a:ext uri="{FF2B5EF4-FFF2-40B4-BE49-F238E27FC236}">
                <a16:creationId xmlns:a16="http://schemas.microsoft.com/office/drawing/2014/main" id="{5F145784-B126-48E6-B33B-0BEA2EBF1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81" name="Rectangle 24">
            <a:extLst>
              <a:ext uri="{FF2B5EF4-FFF2-40B4-BE49-F238E27FC236}">
                <a16:creationId xmlns:a16="http://schemas.microsoft.com/office/drawing/2014/main" id="{06AD7FED-ECA8-4F84-9067-C1B1E9610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82" name="Rectangle 26">
            <a:extLst>
              <a:ext uri="{FF2B5EF4-FFF2-40B4-BE49-F238E27FC236}">
                <a16:creationId xmlns:a16="http://schemas.microsoft.com/office/drawing/2014/main" id="{74DF12F2-5059-41AC-A8BD-D5E115CD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graphicFrame>
        <p:nvGraphicFramePr>
          <p:cNvPr id="83" name="TextBox 4">
            <a:extLst>
              <a:ext uri="{FF2B5EF4-FFF2-40B4-BE49-F238E27FC236}">
                <a16:creationId xmlns:a16="http://schemas.microsoft.com/office/drawing/2014/main" id="{1F25C26E-1E27-CDFF-0C90-2B59EE9314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7620330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7972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C300011-FC29-4481-853E-5E2537982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 4" descr="Числа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DB34F5CF-EEE1-407F-9F91-DAF38BFCF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135DF34-A888-4325-B4A2-13B4077C02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rgbClr val="33DB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9E8CFA-1FCB-4C13-A1E3-B46F41BA5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rgbClr val="33DB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B786142-19B2-4A12-9F96-16486BFDA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rgbClr val="33DB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B088ECE-ADBE-44B1-84A8-2D8A8D135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3992231"/>
            <a:ext cx="10990540" cy="1475013"/>
          </a:xfrm>
        </p:spPr>
        <p:txBody>
          <a:bodyPr rtlCol="0">
            <a:normAutofit/>
          </a:bodyPr>
          <a:lstStyle/>
          <a:p>
            <a:pPr rtl="0"/>
            <a:r>
              <a:rPr lang="en-US" sz="4000">
                <a:solidFill>
                  <a:schemeClr val="bg1"/>
                </a:solidFill>
              </a:rPr>
              <a:t>to be continued</a:t>
            </a:r>
            <a:r>
              <a:rPr lang="ru-RU" sz="4000">
                <a:solidFill>
                  <a:schemeClr val="bg1"/>
                </a:solidFill>
              </a:rPr>
              <a:t>.....</a:t>
            </a: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D5683-B298-7116-45C8-185B0E6F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Контактная информация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D6F187A-97AA-27D7-B345-53D64B5D032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2" y="2180496"/>
          <a:ext cx="8251381" cy="4392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3C08B86-52C2-C0B4-832F-DBFD0CDD5F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19" t="24249" r="15551" b="23217"/>
          <a:stretch/>
        </p:blipFill>
        <p:spPr>
          <a:xfrm>
            <a:off x="10070725" y="1847371"/>
            <a:ext cx="1650822" cy="2386699"/>
          </a:xfrm>
          <a:prstGeom prst="rect">
            <a:avLst/>
          </a:prstGeom>
        </p:spPr>
      </p:pic>
      <p:pic>
        <p:nvPicPr>
          <p:cNvPr id="5" name="Рисунок 2" descr="Изображение выглядит как текст, графический дизай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1240898-1DDD-63C1-F733-6223C9B347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584" t="24831" r="15151" b="23702"/>
          <a:stretch/>
        </p:blipFill>
        <p:spPr>
          <a:xfrm>
            <a:off x="10070725" y="4289629"/>
            <a:ext cx="1650822" cy="236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23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62618-0D02-4C29-88C5-1EDF7F32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2747F4-A0AE-425C-B527-E3E32461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07F29A-1576-479E-B227-0D649860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7B26C7-6F2F-453C-9C08-71E199E52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F0E24-1DF9-CC89-5D62-7DB6C63B7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Скользящее среднее (Moving Average, MA) 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02F448C0-8407-5802-92CE-B4EE189794C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81295547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7746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1EDBA-45C5-46CE-9878-F0C4BC8D9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0A3B0-8F04-3788-11FE-206D0F8DB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10952046" cy="3633047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111111"/>
                </a:solidFill>
                <a:effectLst/>
                <a:latin typeface="SourceSansPro"/>
              </a:rPr>
              <a:t>Простая скользящая средняя (SMA) - это расчет, в котором используется среднее арифметическое для данного </a:t>
            </a:r>
            <a:r>
              <a:rPr lang="ru-RU" dirty="0">
                <a:solidFill>
                  <a:srgbClr val="111111"/>
                </a:solidFill>
                <a:latin typeface="SourceSansPro"/>
              </a:rPr>
              <a:t>значений </a:t>
            </a:r>
            <a:r>
              <a:rPr lang="ru-RU" b="0" i="0" dirty="0">
                <a:solidFill>
                  <a:srgbClr val="111111"/>
                </a:solidFill>
                <a:effectLst/>
                <a:latin typeface="SourceSansPro"/>
              </a:rPr>
              <a:t>за определенное количество дней в прошлом.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111111"/>
                </a:solidFill>
                <a:effectLst/>
                <a:latin typeface="SourceSansPro"/>
              </a:rPr>
              <a:t>Экспоненциальная скользящая средняя (EMA) - это средневзвешенная величина, которая придает большее значение данным в последние дни, что делает ее индикатором, более быстро реагирующим на новую информацию.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7224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DEB73-1393-A173-6DE1-E0AC237764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10550890" cy="363304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В финансах скользящая средняя (MA) - это биржевой индикатор, обычно используемый в техническом анализе. Причина расчета скользящей средней по акциям заключается в том , чтобы помочь сгладить ценовые данные путем создания постоянно обновляемой средней цены.</a:t>
            </a:r>
          </a:p>
          <a:p>
            <a:endParaRPr lang="ru-RU" dirty="0"/>
          </a:p>
          <a:p>
            <a:r>
              <a:rPr lang="ru-RU" dirty="0"/>
              <a:t>Путем расчета скользящей средней смягчается влияние случайных краткосрочных колебаний на цену акции в течение определенного периода времени. </a:t>
            </a:r>
          </a:p>
          <a:p>
            <a:r>
              <a:rPr lang="ru-RU" dirty="0"/>
              <a:t>В смысле акций экспоненциальные скользящие средние (EMA) придают больший вес более свежим ценам, чем более старым за данный период времени.</a:t>
            </a:r>
          </a:p>
          <a:p>
            <a:endParaRPr lang="ru-RU" dirty="0"/>
          </a:p>
          <a:p>
            <a:r>
              <a:rPr lang="ru-RU" dirty="0"/>
              <a:t>Скользящая средняя (MA) - это биржевой индикатор, обычно используемый в техническом анализе.</a:t>
            </a:r>
          </a:p>
          <a:p>
            <a:r>
              <a:rPr lang="ru-RU" dirty="0"/>
              <a:t>Скользящая средняя помогает выровнять ценовые данные за указанный период, создавая постоянно обновляемую среднюю цену.</a:t>
            </a:r>
          </a:p>
        </p:txBody>
      </p:sp>
    </p:spTree>
    <p:extLst>
      <p:ext uri="{BB962C8B-B14F-4D97-AF65-F5344CB8AC3E}">
        <p14:creationId xmlns:p14="http://schemas.microsoft.com/office/powerpoint/2010/main" val="101020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15B00-797A-5F4A-3CAA-1E708DC360FE}"/>
              </a:ext>
            </a:extLst>
          </p:cNvPr>
          <p:cNvSpPr txBox="1">
            <a:spLocks/>
          </p:cNvSpPr>
          <p:nvPr/>
        </p:nvSpPr>
        <p:spPr>
          <a:xfrm>
            <a:off x="398312" y="1005840"/>
            <a:ext cx="11029615" cy="397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solidFill>
                  <a:schemeClr val="accent2">
                    <a:lumMod val="50000"/>
                  </a:schemeClr>
                </a:solidFill>
              </a:rPr>
              <a:t>Скользящие средние рассчитываются для определения направления тренда или для определения ее уровней поддержки и сопротивления. Этот показатель или следует за трендом или отстает,  так как он основан на прошлых значениях.</a:t>
            </a:r>
          </a:p>
          <a:p>
            <a:endParaRPr lang="en-US" sz="22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2200">
                <a:solidFill>
                  <a:schemeClr val="accent2">
                    <a:lumMod val="50000"/>
                  </a:schemeClr>
                </a:solidFill>
              </a:rPr>
              <a:t>Чем больше период для скользящей средней, тем больше запаздывание. </a:t>
            </a:r>
          </a:p>
          <a:p>
            <a:endParaRPr lang="en-US" sz="22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2200">
                <a:solidFill>
                  <a:schemeClr val="accent2">
                    <a:lumMod val="50000"/>
                  </a:schemeClr>
                </a:solidFill>
              </a:rPr>
              <a:t>200-дневная скользящая средняя будет иметь гораздо большую степень запаздывания, чем 20-дневная MA, поскольку она содержит </a:t>
            </a:r>
            <a:r>
              <a:rPr lang="ru-RU" sz="2200">
                <a:solidFill>
                  <a:schemeClr val="accent2">
                    <a:lumMod val="50000"/>
                  </a:schemeClr>
                </a:solidFill>
              </a:rPr>
              <a:t>данные</a:t>
            </a:r>
            <a:r>
              <a:rPr lang="en-US" sz="2200">
                <a:solidFill>
                  <a:schemeClr val="accent2">
                    <a:lumMod val="50000"/>
                  </a:schemeClr>
                </a:solidFill>
              </a:rPr>
              <a:t> за последние 200 </a:t>
            </a:r>
            <a:r>
              <a:rPr lang="ru-RU" sz="2200">
                <a:solidFill>
                  <a:schemeClr val="accent2">
                    <a:lumMod val="50000"/>
                  </a:schemeClr>
                </a:solidFill>
              </a:rPr>
              <a:t>наблюдений</a:t>
            </a:r>
            <a:r>
              <a:rPr lang="en-US" sz="2200">
                <a:solidFill>
                  <a:schemeClr val="accent2">
                    <a:lumMod val="50000"/>
                  </a:schemeClr>
                </a:solidFill>
              </a:rPr>
              <a:t>. </a:t>
            </a:r>
            <a:endParaRPr lang="en-US" sz="22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767121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69AFF4-BB30-4BA0-AD22-82CC3C43276B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71af3243-3dd4-4a8d-8c0d-dd76da1f02a5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16c05727-aa75-4e4a-9b5f-8a80a1165891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 «Дивиденд» для ИТ-бизнеса</Template>
  <TotalTime>2116</TotalTime>
  <Words>1496</Words>
  <Application>Microsoft Office PowerPoint</Application>
  <PresentationFormat>Widescreen</PresentationFormat>
  <Paragraphs>196</Paragraphs>
  <Slides>54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-apple-system</vt:lpstr>
      <vt:lpstr>Arial</vt:lpstr>
      <vt:lpstr>Calibri</vt:lpstr>
      <vt:lpstr>Cambria Math</vt:lpstr>
      <vt:lpstr>Corbel</vt:lpstr>
      <vt:lpstr>Gill Sans MT</vt:lpstr>
      <vt:lpstr>SourceSansPro</vt:lpstr>
      <vt:lpstr>Wingdings 2</vt:lpstr>
      <vt:lpstr>Дивиденд</vt:lpstr>
      <vt:lpstr>Image</vt:lpstr>
      <vt:lpstr>Основы обработки временных рядов алгоритмами МЛ и ИИ</vt:lpstr>
      <vt:lpstr>Посещаемость</vt:lpstr>
      <vt:lpstr>Продолжаем изучать ARMA и ARIMA</vt:lpstr>
      <vt:lpstr>Авторегрессионный оператор  (Autoregressive Operator of AR Process)</vt:lpstr>
      <vt:lpstr>Вспоминаем</vt:lpstr>
      <vt:lpstr>Скользящее среднее (Moving Average, MA) </vt:lpstr>
      <vt:lpstr>Определение</vt:lpstr>
      <vt:lpstr>PowerPoint Presentation</vt:lpstr>
      <vt:lpstr>PowerPoint Presentation</vt:lpstr>
      <vt:lpstr>Про биржевую торговлю</vt:lpstr>
      <vt:lpstr>Бычий и медвежий кроссовер</vt:lpstr>
      <vt:lpstr>Простая скользящая средняя (SMA)</vt:lpstr>
      <vt:lpstr>PowerPoint Presentation</vt:lpstr>
      <vt:lpstr>Немного статистики</vt:lpstr>
      <vt:lpstr>Boxplot</vt:lpstr>
      <vt:lpstr>ГИСТОГРАММА VS Столбчатой диаграмма  Hist plot    VS   Bar plot</vt:lpstr>
      <vt:lpstr>PowerPoint Presentation</vt:lpstr>
      <vt:lpstr>Предсказание с помощью ARIMA</vt:lpstr>
      <vt:lpstr>PowerPoint Presentation</vt:lpstr>
      <vt:lpstr>Предсказание ARMA</vt:lpstr>
      <vt:lpstr>Предсказание ARMA</vt:lpstr>
      <vt:lpstr>Предсказание с помощью ARIMA</vt:lpstr>
      <vt:lpstr>Различие arma и ARIMA</vt:lpstr>
      <vt:lpstr>Различие arma и ARIMA</vt:lpstr>
      <vt:lpstr>Работа с пропусками</vt:lpstr>
      <vt:lpstr>Работа с пропусками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Работа с выбросами</vt:lpstr>
      <vt:lpstr>Работа с Выбросами</vt:lpstr>
      <vt:lpstr>Работа с Выбросами</vt:lpstr>
      <vt:lpstr>Пассажиры и ЭКГ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Практика</vt:lpstr>
      <vt:lpstr>Задания</vt:lpstr>
      <vt:lpstr>to be continued.....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обработки временных рядов алгоритмами машинного обучения  и искусственного интеллекта</dc:title>
  <dc:creator>Марина Барулина</dc:creator>
  <cp:lastModifiedBy>Марина Барулина</cp:lastModifiedBy>
  <cp:revision>503</cp:revision>
  <dcterms:created xsi:type="dcterms:W3CDTF">2023-09-20T17:09:19Z</dcterms:created>
  <dcterms:modified xsi:type="dcterms:W3CDTF">2023-10-13T15:36:37Z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